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4"/>
  </p:notesMasterIdLst>
  <p:sldIdLst>
    <p:sldId id="258" r:id="rId2"/>
    <p:sldId id="259" r:id="rId3"/>
    <p:sldId id="260" r:id="rId4"/>
    <p:sldId id="261" r:id="rId5"/>
    <p:sldId id="262" r:id="rId6"/>
    <p:sldId id="263" r:id="rId7"/>
    <p:sldId id="264" r:id="rId8"/>
    <p:sldId id="265" r:id="rId9"/>
    <p:sldId id="266" r:id="rId10"/>
    <p:sldId id="282" r:id="rId11"/>
    <p:sldId id="283" r:id="rId12"/>
    <p:sldId id="284" r:id="rId13"/>
    <p:sldId id="270" r:id="rId14"/>
    <p:sldId id="273" r:id="rId15"/>
    <p:sldId id="272" r:id="rId16"/>
    <p:sldId id="267" r:id="rId17"/>
    <p:sldId id="268" r:id="rId18"/>
    <p:sldId id="274" r:id="rId19"/>
    <p:sldId id="275" r:id="rId20"/>
    <p:sldId id="276" r:id="rId21"/>
    <p:sldId id="277" r:id="rId22"/>
    <p:sldId id="281" r:id="rId23"/>
    <p:sldId id="288" r:id="rId24"/>
    <p:sldId id="278" r:id="rId25"/>
    <p:sldId id="279" r:id="rId26"/>
    <p:sldId id="280" r:id="rId27"/>
    <p:sldId id="286" r:id="rId28"/>
    <p:sldId id="285" r:id="rId29"/>
    <p:sldId id="287" r:id="rId30"/>
    <p:sldId id="294" r:id="rId31"/>
    <p:sldId id="291" r:id="rId32"/>
    <p:sldId id="290" r:id="rId33"/>
    <p:sldId id="289" r:id="rId34"/>
    <p:sldId id="292" r:id="rId35"/>
    <p:sldId id="293" r:id="rId36"/>
    <p:sldId id="295" r:id="rId37"/>
    <p:sldId id="303" r:id="rId38"/>
    <p:sldId id="298" r:id="rId39"/>
    <p:sldId id="299" r:id="rId40"/>
    <p:sldId id="300" r:id="rId41"/>
    <p:sldId id="301" r:id="rId42"/>
    <p:sldId id="302" r:id="rId43"/>
    <p:sldId id="304" r:id="rId44"/>
    <p:sldId id="305" r:id="rId45"/>
    <p:sldId id="306" r:id="rId46"/>
    <p:sldId id="320" r:id="rId47"/>
    <p:sldId id="321" r:id="rId48"/>
    <p:sldId id="322" r:id="rId49"/>
    <p:sldId id="323" r:id="rId50"/>
    <p:sldId id="324"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5" r:id="rId65"/>
    <p:sldId id="326" r:id="rId66"/>
    <p:sldId id="327" r:id="rId67"/>
    <p:sldId id="329" r:id="rId68"/>
    <p:sldId id="328"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62" r:id="rId83"/>
    <p:sldId id="363" r:id="rId84"/>
    <p:sldId id="364" r:id="rId85"/>
    <p:sldId id="365" r:id="rId86"/>
    <p:sldId id="366" r:id="rId87"/>
    <p:sldId id="367" r:id="rId88"/>
    <p:sldId id="368" r:id="rId89"/>
    <p:sldId id="369" r:id="rId90"/>
    <p:sldId id="370" r:id="rId91"/>
    <p:sldId id="373" r:id="rId92"/>
    <p:sldId id="372" r:id="rId93"/>
    <p:sldId id="374" r:id="rId94"/>
    <p:sldId id="371" r:id="rId95"/>
    <p:sldId id="375" r:id="rId96"/>
    <p:sldId id="376" r:id="rId97"/>
    <p:sldId id="377" r:id="rId98"/>
    <p:sldId id="378" r:id="rId99"/>
    <p:sldId id="379" r:id="rId100"/>
    <p:sldId id="380" r:id="rId101"/>
    <p:sldId id="381" r:id="rId102"/>
    <p:sldId id="382" r:id="rId10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61396" autoAdjust="0"/>
  </p:normalViewPr>
  <p:slideViewPr>
    <p:cSldViewPr snapToGrid="0">
      <p:cViewPr varScale="1">
        <p:scale>
          <a:sx n="63" d="100"/>
          <a:sy n="63" d="100"/>
        </p:scale>
        <p:origin x="732"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93689D-6106-4D65-9650-AA2429723BD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4802342F-1571-44FD-83FA-6F91727D94D3}">
      <dgm:prSet phldrT="[Texto]"/>
      <dgm:spPr/>
      <dgm:t>
        <a:bodyPr/>
        <a:lstStyle/>
        <a:p>
          <a:r>
            <a:rPr lang="pt-BR" dirty="0"/>
            <a:t>ORIENTADA A OBJETO</a:t>
          </a:r>
        </a:p>
      </dgm:t>
    </dgm:pt>
    <dgm:pt modelId="{6B510B0F-FC3A-4B7E-A66D-136E5CD8149D}" type="parTrans" cxnId="{E9F465E3-6FA1-4541-876F-B5451C7AF805}">
      <dgm:prSet/>
      <dgm:spPr/>
      <dgm:t>
        <a:bodyPr/>
        <a:lstStyle/>
        <a:p>
          <a:endParaRPr lang="pt-BR"/>
        </a:p>
      </dgm:t>
    </dgm:pt>
    <dgm:pt modelId="{E4C8AAA9-A304-409A-93AA-4BC6E41F69E2}" type="sibTrans" cxnId="{E9F465E3-6FA1-4541-876F-B5451C7AF805}">
      <dgm:prSet/>
      <dgm:spPr/>
      <dgm:t>
        <a:bodyPr/>
        <a:lstStyle/>
        <a:p>
          <a:endParaRPr lang="pt-BR"/>
        </a:p>
      </dgm:t>
    </dgm:pt>
    <dgm:pt modelId="{54CCC316-581B-4346-91B5-3696C4139298}">
      <dgm:prSet phldrT="[Texto]"/>
      <dgm:spPr/>
      <dgm:t>
        <a:bodyPr/>
        <a:lstStyle/>
        <a:p>
          <a:r>
            <a:rPr lang="pt-BR" dirty="0"/>
            <a:t>ROBUSTA</a:t>
          </a:r>
        </a:p>
      </dgm:t>
    </dgm:pt>
    <dgm:pt modelId="{E1D212ED-B967-40E6-A92A-933B02C368AB}" type="parTrans" cxnId="{EBF0A4FB-AABE-4F0D-9E18-3282F4ACC81E}">
      <dgm:prSet/>
      <dgm:spPr/>
      <dgm:t>
        <a:bodyPr/>
        <a:lstStyle/>
        <a:p>
          <a:endParaRPr lang="pt-BR"/>
        </a:p>
      </dgm:t>
    </dgm:pt>
    <dgm:pt modelId="{82434C8F-8EAA-4336-8F8A-3958DD95DDC5}" type="sibTrans" cxnId="{EBF0A4FB-AABE-4F0D-9E18-3282F4ACC81E}">
      <dgm:prSet/>
      <dgm:spPr/>
      <dgm:t>
        <a:bodyPr/>
        <a:lstStyle/>
        <a:p>
          <a:endParaRPr lang="pt-BR"/>
        </a:p>
      </dgm:t>
    </dgm:pt>
    <dgm:pt modelId="{6979C258-44B5-4EDB-8466-C67366898458}">
      <dgm:prSet phldrT="[Texto]"/>
      <dgm:spPr/>
      <dgm:t>
        <a:bodyPr/>
        <a:lstStyle/>
        <a:p>
          <a:r>
            <a:rPr lang="pt-BR" dirty="0"/>
            <a:t>PORTATIL</a:t>
          </a:r>
        </a:p>
      </dgm:t>
    </dgm:pt>
    <dgm:pt modelId="{FDB8670A-BA3A-4C91-9B5A-3291F5951E2F}" type="parTrans" cxnId="{FF24D8EA-FF65-4CBD-8E3A-69BEA3EC0BAD}">
      <dgm:prSet/>
      <dgm:spPr/>
      <dgm:t>
        <a:bodyPr/>
        <a:lstStyle/>
        <a:p>
          <a:endParaRPr lang="pt-BR"/>
        </a:p>
      </dgm:t>
    </dgm:pt>
    <dgm:pt modelId="{DD1EA0E1-3B0A-46B9-A2F9-C34C66757846}" type="sibTrans" cxnId="{FF24D8EA-FF65-4CBD-8E3A-69BEA3EC0BAD}">
      <dgm:prSet/>
      <dgm:spPr/>
      <dgm:t>
        <a:bodyPr/>
        <a:lstStyle/>
        <a:p>
          <a:endParaRPr lang="pt-BR"/>
        </a:p>
      </dgm:t>
    </dgm:pt>
    <dgm:pt modelId="{BFB849BD-3246-4529-8088-A540EF0F33BE}">
      <dgm:prSet phldrT="[Texto]"/>
      <dgm:spPr/>
      <dgm:t>
        <a:bodyPr/>
        <a:lstStyle/>
        <a:p>
          <a:r>
            <a:rPr lang="pt-BR" dirty="0"/>
            <a:t>OPERAÇÃO EM REDE</a:t>
          </a:r>
        </a:p>
      </dgm:t>
    </dgm:pt>
    <dgm:pt modelId="{5B084974-95A1-4268-9015-3D781F4F24D1}" type="parTrans" cxnId="{C4A09A4D-CB32-4032-A0BA-68BD3FAF2CC3}">
      <dgm:prSet/>
      <dgm:spPr/>
      <dgm:t>
        <a:bodyPr/>
        <a:lstStyle/>
        <a:p>
          <a:endParaRPr lang="pt-BR"/>
        </a:p>
      </dgm:t>
    </dgm:pt>
    <dgm:pt modelId="{CE7AA3D2-869A-4E5A-9AF2-28728170E8DC}" type="sibTrans" cxnId="{C4A09A4D-CB32-4032-A0BA-68BD3FAF2CC3}">
      <dgm:prSet/>
      <dgm:spPr/>
      <dgm:t>
        <a:bodyPr/>
        <a:lstStyle/>
        <a:p>
          <a:endParaRPr lang="pt-BR"/>
        </a:p>
      </dgm:t>
    </dgm:pt>
    <dgm:pt modelId="{157D49A5-35B0-4A1F-8660-47AFB6D3E879}">
      <dgm:prSet phldrT="[Texto]"/>
      <dgm:spPr/>
      <dgm:t>
        <a:bodyPr/>
        <a:lstStyle/>
        <a:p>
          <a:r>
            <a:rPr lang="pt-BR" dirty="0"/>
            <a:t>SEGURANÇA</a:t>
          </a:r>
        </a:p>
      </dgm:t>
    </dgm:pt>
    <dgm:pt modelId="{0E81096F-607C-4CB4-8A70-9B5262A116C4}" type="parTrans" cxnId="{C3523967-94A6-4CA3-8649-CF3B256AFC27}">
      <dgm:prSet/>
      <dgm:spPr/>
      <dgm:t>
        <a:bodyPr/>
        <a:lstStyle/>
        <a:p>
          <a:endParaRPr lang="pt-BR"/>
        </a:p>
      </dgm:t>
    </dgm:pt>
    <dgm:pt modelId="{96B9EE13-15E0-4F2E-9394-7A04A441397C}" type="sibTrans" cxnId="{C3523967-94A6-4CA3-8649-CF3B256AFC27}">
      <dgm:prSet/>
      <dgm:spPr/>
      <dgm:t>
        <a:bodyPr/>
        <a:lstStyle/>
        <a:p>
          <a:endParaRPr lang="pt-BR"/>
        </a:p>
      </dgm:t>
    </dgm:pt>
    <dgm:pt modelId="{B3014EFF-C2C7-44DA-A465-ADB105CFAB63}" type="pres">
      <dgm:prSet presAssocID="{5893689D-6106-4D65-9650-AA2429723BD0}" presName="diagram" presStyleCnt="0">
        <dgm:presLayoutVars>
          <dgm:dir/>
          <dgm:resizeHandles val="exact"/>
        </dgm:presLayoutVars>
      </dgm:prSet>
      <dgm:spPr/>
    </dgm:pt>
    <dgm:pt modelId="{72B2B553-8604-4D6E-BFC6-FB765E05CAC5}" type="pres">
      <dgm:prSet presAssocID="{4802342F-1571-44FD-83FA-6F91727D94D3}" presName="node" presStyleLbl="node1" presStyleIdx="0" presStyleCnt="5">
        <dgm:presLayoutVars>
          <dgm:bulletEnabled val="1"/>
        </dgm:presLayoutVars>
      </dgm:prSet>
      <dgm:spPr/>
    </dgm:pt>
    <dgm:pt modelId="{A386049D-CE99-4CC5-9661-5B9836264140}" type="pres">
      <dgm:prSet presAssocID="{E4C8AAA9-A304-409A-93AA-4BC6E41F69E2}" presName="sibTrans" presStyleCnt="0"/>
      <dgm:spPr/>
    </dgm:pt>
    <dgm:pt modelId="{A60E4502-7885-457D-8A0C-6B6C5E07CA67}" type="pres">
      <dgm:prSet presAssocID="{54CCC316-581B-4346-91B5-3696C4139298}" presName="node" presStyleLbl="node1" presStyleIdx="1" presStyleCnt="5">
        <dgm:presLayoutVars>
          <dgm:bulletEnabled val="1"/>
        </dgm:presLayoutVars>
      </dgm:prSet>
      <dgm:spPr/>
    </dgm:pt>
    <dgm:pt modelId="{66DAC62F-32FF-472D-BA70-12747B4A719F}" type="pres">
      <dgm:prSet presAssocID="{82434C8F-8EAA-4336-8F8A-3958DD95DDC5}" presName="sibTrans" presStyleCnt="0"/>
      <dgm:spPr/>
    </dgm:pt>
    <dgm:pt modelId="{22B0E874-374B-4DC1-8B47-7DCEFE2BFBD3}" type="pres">
      <dgm:prSet presAssocID="{6979C258-44B5-4EDB-8466-C67366898458}" presName="node" presStyleLbl="node1" presStyleIdx="2" presStyleCnt="5">
        <dgm:presLayoutVars>
          <dgm:bulletEnabled val="1"/>
        </dgm:presLayoutVars>
      </dgm:prSet>
      <dgm:spPr/>
    </dgm:pt>
    <dgm:pt modelId="{8BC2337A-CAA5-4EF9-9B05-2BF106BE483D}" type="pres">
      <dgm:prSet presAssocID="{DD1EA0E1-3B0A-46B9-A2F9-C34C66757846}" presName="sibTrans" presStyleCnt="0"/>
      <dgm:spPr/>
    </dgm:pt>
    <dgm:pt modelId="{514D8356-229F-42CF-B70C-EBF609771D6C}" type="pres">
      <dgm:prSet presAssocID="{BFB849BD-3246-4529-8088-A540EF0F33BE}" presName="node" presStyleLbl="node1" presStyleIdx="3" presStyleCnt="5">
        <dgm:presLayoutVars>
          <dgm:bulletEnabled val="1"/>
        </dgm:presLayoutVars>
      </dgm:prSet>
      <dgm:spPr/>
    </dgm:pt>
    <dgm:pt modelId="{887E4945-9408-4022-9078-7864EF4981B6}" type="pres">
      <dgm:prSet presAssocID="{CE7AA3D2-869A-4E5A-9AF2-28728170E8DC}" presName="sibTrans" presStyleCnt="0"/>
      <dgm:spPr/>
    </dgm:pt>
    <dgm:pt modelId="{6BC30519-AD7B-4260-83AF-C4FDF4B13378}" type="pres">
      <dgm:prSet presAssocID="{157D49A5-35B0-4A1F-8660-47AFB6D3E879}" presName="node" presStyleLbl="node1" presStyleIdx="4" presStyleCnt="5">
        <dgm:presLayoutVars>
          <dgm:bulletEnabled val="1"/>
        </dgm:presLayoutVars>
      </dgm:prSet>
      <dgm:spPr/>
    </dgm:pt>
  </dgm:ptLst>
  <dgm:cxnLst>
    <dgm:cxn modelId="{A3B99115-41B3-48AB-9C71-ACAB6D47D423}" type="presOf" srcId="{BFB849BD-3246-4529-8088-A540EF0F33BE}" destId="{514D8356-229F-42CF-B70C-EBF609771D6C}" srcOrd="0" destOrd="0" presId="urn:microsoft.com/office/officeart/2005/8/layout/default"/>
    <dgm:cxn modelId="{B13D3724-4B84-4649-9FDC-C8A13916ED87}" type="presOf" srcId="{4802342F-1571-44FD-83FA-6F91727D94D3}" destId="{72B2B553-8604-4D6E-BFC6-FB765E05CAC5}" srcOrd="0" destOrd="0" presId="urn:microsoft.com/office/officeart/2005/8/layout/default"/>
    <dgm:cxn modelId="{D6304D62-E5E0-47AB-896D-F271A77A2854}" type="presOf" srcId="{6979C258-44B5-4EDB-8466-C67366898458}" destId="{22B0E874-374B-4DC1-8B47-7DCEFE2BFBD3}" srcOrd="0" destOrd="0" presId="urn:microsoft.com/office/officeart/2005/8/layout/default"/>
    <dgm:cxn modelId="{C3523967-94A6-4CA3-8649-CF3B256AFC27}" srcId="{5893689D-6106-4D65-9650-AA2429723BD0}" destId="{157D49A5-35B0-4A1F-8660-47AFB6D3E879}" srcOrd="4" destOrd="0" parTransId="{0E81096F-607C-4CB4-8A70-9B5262A116C4}" sibTransId="{96B9EE13-15E0-4F2E-9394-7A04A441397C}"/>
    <dgm:cxn modelId="{C4A09A4D-CB32-4032-A0BA-68BD3FAF2CC3}" srcId="{5893689D-6106-4D65-9650-AA2429723BD0}" destId="{BFB849BD-3246-4529-8088-A540EF0F33BE}" srcOrd="3" destOrd="0" parTransId="{5B084974-95A1-4268-9015-3D781F4F24D1}" sibTransId="{CE7AA3D2-869A-4E5A-9AF2-28728170E8DC}"/>
    <dgm:cxn modelId="{B7BD97CB-721C-4A77-852F-255BEE748BE6}" type="presOf" srcId="{54CCC316-581B-4346-91B5-3696C4139298}" destId="{A60E4502-7885-457D-8A0C-6B6C5E07CA67}" srcOrd="0" destOrd="0" presId="urn:microsoft.com/office/officeart/2005/8/layout/default"/>
    <dgm:cxn modelId="{41FEBEDA-BA96-4FED-BD31-869BA464833B}" type="presOf" srcId="{5893689D-6106-4D65-9650-AA2429723BD0}" destId="{B3014EFF-C2C7-44DA-A465-ADB105CFAB63}" srcOrd="0" destOrd="0" presId="urn:microsoft.com/office/officeart/2005/8/layout/default"/>
    <dgm:cxn modelId="{BA8401DE-818B-4710-9B82-02B6281430EE}" type="presOf" srcId="{157D49A5-35B0-4A1F-8660-47AFB6D3E879}" destId="{6BC30519-AD7B-4260-83AF-C4FDF4B13378}" srcOrd="0" destOrd="0" presId="urn:microsoft.com/office/officeart/2005/8/layout/default"/>
    <dgm:cxn modelId="{E9F465E3-6FA1-4541-876F-B5451C7AF805}" srcId="{5893689D-6106-4D65-9650-AA2429723BD0}" destId="{4802342F-1571-44FD-83FA-6F91727D94D3}" srcOrd="0" destOrd="0" parTransId="{6B510B0F-FC3A-4B7E-A66D-136E5CD8149D}" sibTransId="{E4C8AAA9-A304-409A-93AA-4BC6E41F69E2}"/>
    <dgm:cxn modelId="{FF24D8EA-FF65-4CBD-8E3A-69BEA3EC0BAD}" srcId="{5893689D-6106-4D65-9650-AA2429723BD0}" destId="{6979C258-44B5-4EDB-8466-C67366898458}" srcOrd="2" destOrd="0" parTransId="{FDB8670A-BA3A-4C91-9B5A-3291F5951E2F}" sibTransId="{DD1EA0E1-3B0A-46B9-A2F9-C34C66757846}"/>
    <dgm:cxn modelId="{EBF0A4FB-AABE-4F0D-9E18-3282F4ACC81E}" srcId="{5893689D-6106-4D65-9650-AA2429723BD0}" destId="{54CCC316-581B-4346-91B5-3696C4139298}" srcOrd="1" destOrd="0" parTransId="{E1D212ED-B967-40E6-A92A-933B02C368AB}" sibTransId="{82434C8F-8EAA-4336-8F8A-3958DD95DDC5}"/>
    <dgm:cxn modelId="{98EF8C48-6A1C-42DC-A9DA-A6B421BC6770}" type="presParOf" srcId="{B3014EFF-C2C7-44DA-A465-ADB105CFAB63}" destId="{72B2B553-8604-4D6E-BFC6-FB765E05CAC5}" srcOrd="0" destOrd="0" presId="urn:microsoft.com/office/officeart/2005/8/layout/default"/>
    <dgm:cxn modelId="{D91A60DA-EB0B-4FE0-B4CD-25DA6999A466}" type="presParOf" srcId="{B3014EFF-C2C7-44DA-A465-ADB105CFAB63}" destId="{A386049D-CE99-4CC5-9661-5B9836264140}" srcOrd="1" destOrd="0" presId="urn:microsoft.com/office/officeart/2005/8/layout/default"/>
    <dgm:cxn modelId="{CA3D05D3-E3AC-4388-AB18-146FAEBB6FE6}" type="presParOf" srcId="{B3014EFF-C2C7-44DA-A465-ADB105CFAB63}" destId="{A60E4502-7885-457D-8A0C-6B6C5E07CA67}" srcOrd="2" destOrd="0" presId="urn:microsoft.com/office/officeart/2005/8/layout/default"/>
    <dgm:cxn modelId="{13342621-8F79-46B4-B1E7-C6CC88D9332A}" type="presParOf" srcId="{B3014EFF-C2C7-44DA-A465-ADB105CFAB63}" destId="{66DAC62F-32FF-472D-BA70-12747B4A719F}" srcOrd="3" destOrd="0" presId="urn:microsoft.com/office/officeart/2005/8/layout/default"/>
    <dgm:cxn modelId="{EAE6D57A-3288-440B-BCCF-6F1705340BC3}" type="presParOf" srcId="{B3014EFF-C2C7-44DA-A465-ADB105CFAB63}" destId="{22B0E874-374B-4DC1-8B47-7DCEFE2BFBD3}" srcOrd="4" destOrd="0" presId="urn:microsoft.com/office/officeart/2005/8/layout/default"/>
    <dgm:cxn modelId="{79956F78-8AA6-4E2C-B913-1E306C185815}" type="presParOf" srcId="{B3014EFF-C2C7-44DA-A465-ADB105CFAB63}" destId="{8BC2337A-CAA5-4EF9-9B05-2BF106BE483D}" srcOrd="5" destOrd="0" presId="urn:microsoft.com/office/officeart/2005/8/layout/default"/>
    <dgm:cxn modelId="{EDFAD1D0-FF44-435D-A4D3-3CAA51933F88}" type="presParOf" srcId="{B3014EFF-C2C7-44DA-A465-ADB105CFAB63}" destId="{514D8356-229F-42CF-B70C-EBF609771D6C}" srcOrd="6" destOrd="0" presId="urn:microsoft.com/office/officeart/2005/8/layout/default"/>
    <dgm:cxn modelId="{A29E7C6B-8ED8-4BB4-B706-689789977895}" type="presParOf" srcId="{B3014EFF-C2C7-44DA-A465-ADB105CFAB63}" destId="{887E4945-9408-4022-9078-7864EF4981B6}" srcOrd="7" destOrd="0" presId="urn:microsoft.com/office/officeart/2005/8/layout/default"/>
    <dgm:cxn modelId="{B69C1CBF-16CC-4D4B-AD4D-52132D223554}" type="presParOf" srcId="{B3014EFF-C2C7-44DA-A465-ADB105CFAB63}" destId="{6BC30519-AD7B-4260-83AF-C4FDF4B13378}"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byte</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A8296578-51A9-482B-A1BD-02A672A10C01}">
      <dgm:prSet phldrT="[Texto]"/>
      <dgm:spPr/>
      <dgm:t>
        <a:bodyPr/>
        <a:lstStyle/>
        <a:p>
          <a:r>
            <a:rPr lang="pt-BR" dirty="0"/>
            <a:t>short</a:t>
          </a:r>
        </a:p>
      </dgm:t>
    </dgm:pt>
    <dgm:pt modelId="{21D2F32E-4878-452A-BF0A-8B423CFD0E9D}" type="parTrans" cxnId="{091530E8-6169-42E4-9B43-5A108A9B30B4}">
      <dgm:prSet/>
      <dgm:spPr/>
      <dgm:t>
        <a:bodyPr/>
        <a:lstStyle/>
        <a:p>
          <a:endParaRPr lang="pt-BR"/>
        </a:p>
      </dgm:t>
    </dgm:pt>
    <dgm:pt modelId="{52758768-4816-423A-888F-6D8AF9ABEED8}" type="sibTrans" cxnId="{091530E8-6169-42E4-9B43-5A108A9B30B4}">
      <dgm:prSet/>
      <dgm:spPr/>
      <dgm:t>
        <a:bodyPr/>
        <a:lstStyle/>
        <a:p>
          <a:endParaRPr lang="pt-BR"/>
        </a:p>
      </dgm:t>
    </dgm:pt>
    <dgm:pt modelId="{70FD9A77-5FAA-45F9-931E-3B7797B65A03}">
      <dgm:prSet phldrT="[Texto]"/>
      <dgm:spPr/>
      <dgm:t>
        <a:bodyPr/>
        <a:lstStyle/>
        <a:p>
          <a:r>
            <a:rPr lang="pt-BR" dirty="0"/>
            <a:t>int</a:t>
          </a:r>
        </a:p>
      </dgm:t>
    </dgm:pt>
    <dgm:pt modelId="{8FE76E61-26CD-445A-B597-CBF03067B0D4}" type="parTrans" cxnId="{27D9F070-1FE1-4BC1-9B4E-5D041990AF45}">
      <dgm:prSet/>
      <dgm:spPr/>
      <dgm:t>
        <a:bodyPr/>
        <a:lstStyle/>
        <a:p>
          <a:endParaRPr lang="pt-BR"/>
        </a:p>
      </dgm:t>
    </dgm:pt>
    <dgm:pt modelId="{746AEF99-4A49-45DE-8344-03A3CEA27F69}" type="sibTrans" cxnId="{27D9F070-1FE1-4BC1-9B4E-5D041990AF45}">
      <dgm:prSet/>
      <dgm:spPr/>
      <dgm:t>
        <a:bodyPr/>
        <a:lstStyle/>
        <a:p>
          <a:endParaRPr lang="pt-BR"/>
        </a:p>
      </dgm:t>
    </dgm:pt>
    <dgm:pt modelId="{D54C24BF-3B3C-4547-BEAA-21A4552671B6}">
      <dgm:prSet phldrT="[Texto]"/>
      <dgm:spPr/>
      <dgm:t>
        <a:bodyPr/>
        <a:lstStyle/>
        <a:p>
          <a:r>
            <a:rPr lang="pt-BR" dirty="0"/>
            <a:t>long</a:t>
          </a:r>
        </a:p>
      </dgm:t>
    </dgm:pt>
    <dgm:pt modelId="{8E648D35-97F3-45E0-B609-608BE0187F2B}" type="parTrans" cxnId="{D508976E-A1C4-4BFC-8AE6-79C128407EF1}">
      <dgm:prSet/>
      <dgm:spPr/>
      <dgm:t>
        <a:bodyPr/>
        <a:lstStyle/>
        <a:p>
          <a:endParaRPr lang="pt-BR"/>
        </a:p>
      </dgm:t>
    </dgm:pt>
    <dgm:pt modelId="{9638C161-C7C4-4766-B034-06D549651D35}" type="sibTrans" cxnId="{D508976E-A1C4-4BFC-8AE6-79C128407EF1}">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pt>
    <dgm:pt modelId="{48832637-8855-442C-A852-3AB6032399E3}" type="pres">
      <dgm:prSet presAssocID="{1C90FC35-35C1-4101-A715-AE005E7CED69}" presName="node" presStyleLbl="node1" presStyleIdx="0" presStyleCnt="4">
        <dgm:presLayoutVars>
          <dgm:bulletEnabled val="1"/>
        </dgm:presLayoutVars>
      </dgm:prSet>
      <dgm:spPr>
        <a:prstGeom prst="diamond">
          <a:avLst/>
        </a:prstGeom>
      </dgm:spPr>
    </dgm:pt>
    <dgm:pt modelId="{6C4C8758-50B4-4380-9AC2-BBF7F69EAE15}" type="pres">
      <dgm:prSet presAssocID="{64F5BC6E-5859-460F-AD22-BA865D436450}" presName="sibTrans" presStyleCnt="0"/>
      <dgm:spPr/>
    </dgm:pt>
    <dgm:pt modelId="{BC76B2D6-7790-4F2A-925B-BAF2E14640A2}" type="pres">
      <dgm:prSet presAssocID="{A8296578-51A9-482B-A1BD-02A672A10C01}" presName="node" presStyleLbl="node1" presStyleIdx="1" presStyleCnt="4">
        <dgm:presLayoutVars>
          <dgm:bulletEnabled val="1"/>
        </dgm:presLayoutVars>
      </dgm:prSet>
      <dgm:spPr>
        <a:prstGeom prst="diamond">
          <a:avLst/>
        </a:prstGeom>
      </dgm:spPr>
    </dgm:pt>
    <dgm:pt modelId="{D99F2865-6BAF-40DF-9D48-7AE4F56CD7E3}" type="pres">
      <dgm:prSet presAssocID="{52758768-4816-423A-888F-6D8AF9ABEED8}" presName="sibTrans" presStyleCnt="0"/>
      <dgm:spPr/>
    </dgm:pt>
    <dgm:pt modelId="{C912F5DD-87DA-4EE8-8CD0-4D6D05D97241}" type="pres">
      <dgm:prSet presAssocID="{70FD9A77-5FAA-45F9-931E-3B7797B65A03}" presName="node" presStyleLbl="node1" presStyleIdx="2" presStyleCnt="4">
        <dgm:presLayoutVars>
          <dgm:bulletEnabled val="1"/>
        </dgm:presLayoutVars>
      </dgm:prSet>
      <dgm:spPr>
        <a:prstGeom prst="diamond">
          <a:avLst/>
        </a:prstGeom>
      </dgm:spPr>
    </dgm:pt>
    <dgm:pt modelId="{3A1C0BC2-5E4C-4CAB-B8E7-8BE64FD1BEB8}" type="pres">
      <dgm:prSet presAssocID="{746AEF99-4A49-45DE-8344-03A3CEA27F69}" presName="sibTrans" presStyleCnt="0"/>
      <dgm:spPr/>
    </dgm:pt>
    <dgm:pt modelId="{7678ED27-B67D-445A-BD43-7CCBDEF13D99}" type="pres">
      <dgm:prSet presAssocID="{D54C24BF-3B3C-4547-BEAA-21A4552671B6}" presName="node" presStyleLbl="node1" presStyleIdx="3" presStyleCnt="4">
        <dgm:presLayoutVars>
          <dgm:bulletEnabled val="1"/>
        </dgm:presLayoutVars>
      </dgm:prSet>
      <dgm:spPr>
        <a:prstGeom prst="diamond">
          <a:avLst/>
        </a:prstGeom>
      </dgm:spPr>
    </dgm:pt>
  </dgm:ptLst>
  <dgm:cxnLst>
    <dgm:cxn modelId="{59871D09-C95F-484D-9537-F8AE1A15A148}" type="presOf" srcId="{D54C24BF-3B3C-4547-BEAA-21A4552671B6}" destId="{7678ED27-B67D-445A-BD43-7CCBDEF13D99}" srcOrd="0" destOrd="0" presId="urn:microsoft.com/office/officeart/2005/8/layout/default"/>
    <dgm:cxn modelId="{07A46109-5AD5-412F-8823-D4AA6A27128C}" type="presOf" srcId="{1C90FC35-35C1-4101-A715-AE005E7CED69}" destId="{48832637-8855-442C-A852-3AB6032399E3}" srcOrd="0" destOrd="0" presId="urn:microsoft.com/office/officeart/2005/8/layout/default"/>
    <dgm:cxn modelId="{FF41416D-27EE-4880-8DB8-053F3D55B7E0}" type="presOf" srcId="{70FD9A77-5FAA-45F9-931E-3B7797B65A03}" destId="{C912F5DD-87DA-4EE8-8CD0-4D6D05D97241}" srcOrd="0" destOrd="0" presId="urn:microsoft.com/office/officeart/2005/8/layout/default"/>
    <dgm:cxn modelId="{D508976E-A1C4-4BFC-8AE6-79C128407EF1}" srcId="{8A54F428-F8F6-4B2D-BCEF-24C9C42AEF24}" destId="{D54C24BF-3B3C-4547-BEAA-21A4552671B6}" srcOrd="3" destOrd="0" parTransId="{8E648D35-97F3-45E0-B609-608BE0187F2B}" sibTransId="{9638C161-C7C4-4766-B034-06D549651D35}"/>
    <dgm:cxn modelId="{27D9F070-1FE1-4BC1-9B4E-5D041990AF45}" srcId="{8A54F428-F8F6-4B2D-BCEF-24C9C42AEF24}" destId="{70FD9A77-5FAA-45F9-931E-3B7797B65A03}" srcOrd="2" destOrd="0" parTransId="{8FE76E61-26CD-445A-B597-CBF03067B0D4}" sibTransId="{746AEF99-4A49-45DE-8344-03A3CEA27F69}"/>
    <dgm:cxn modelId="{5557F2AD-D1CB-415B-9CCA-71E9F9DE5DFD}" type="presOf" srcId="{A8296578-51A9-482B-A1BD-02A672A10C01}" destId="{BC76B2D6-7790-4F2A-925B-BAF2E14640A2}" srcOrd="0" destOrd="0" presId="urn:microsoft.com/office/officeart/2005/8/layout/default"/>
    <dgm:cxn modelId="{F422A5E7-5E4A-4C54-B5EC-4C424A26B70E}" type="presOf" srcId="{8A54F428-F8F6-4B2D-BCEF-24C9C42AEF24}" destId="{C893B5BE-4BB0-4CB3-A805-AA41348C42DE}" srcOrd="0" destOrd="0" presId="urn:microsoft.com/office/officeart/2005/8/layout/default"/>
    <dgm:cxn modelId="{091530E8-6169-42E4-9B43-5A108A9B30B4}" srcId="{8A54F428-F8F6-4B2D-BCEF-24C9C42AEF24}" destId="{A8296578-51A9-482B-A1BD-02A672A10C01}" srcOrd="1" destOrd="0" parTransId="{21D2F32E-4878-452A-BF0A-8B423CFD0E9D}" sibTransId="{52758768-4816-423A-888F-6D8AF9ABEED8}"/>
    <dgm:cxn modelId="{6C99E8E9-1DB6-4203-B301-88A1D4110ADD}" srcId="{8A54F428-F8F6-4B2D-BCEF-24C9C42AEF24}" destId="{1C90FC35-35C1-4101-A715-AE005E7CED69}" srcOrd="0" destOrd="0" parTransId="{56988BA8-7F2A-42F2-BF12-9DEDF1AA6EFF}" sibTransId="{64F5BC6E-5859-460F-AD22-BA865D436450}"/>
    <dgm:cxn modelId="{C1E75104-434A-4252-9A9A-E0C382637C25}" type="presParOf" srcId="{C893B5BE-4BB0-4CB3-A805-AA41348C42DE}" destId="{48832637-8855-442C-A852-3AB6032399E3}" srcOrd="0" destOrd="0" presId="urn:microsoft.com/office/officeart/2005/8/layout/default"/>
    <dgm:cxn modelId="{8AB562AB-7DD5-40FE-83BC-31D4332FE37D}" type="presParOf" srcId="{C893B5BE-4BB0-4CB3-A805-AA41348C42DE}" destId="{6C4C8758-50B4-4380-9AC2-BBF7F69EAE15}" srcOrd="1" destOrd="0" presId="urn:microsoft.com/office/officeart/2005/8/layout/default"/>
    <dgm:cxn modelId="{75AEB473-7B79-410A-A978-B9F9D2C9B9B6}" type="presParOf" srcId="{C893B5BE-4BB0-4CB3-A805-AA41348C42DE}" destId="{BC76B2D6-7790-4F2A-925B-BAF2E14640A2}" srcOrd="2" destOrd="0" presId="urn:microsoft.com/office/officeart/2005/8/layout/default"/>
    <dgm:cxn modelId="{1BEDE1B1-DB71-46CF-BB7D-8CF77FBB8F95}" type="presParOf" srcId="{C893B5BE-4BB0-4CB3-A805-AA41348C42DE}" destId="{D99F2865-6BAF-40DF-9D48-7AE4F56CD7E3}" srcOrd="3" destOrd="0" presId="urn:microsoft.com/office/officeart/2005/8/layout/default"/>
    <dgm:cxn modelId="{A583A725-4421-4DC1-8C79-3661EB0278C5}" type="presParOf" srcId="{C893B5BE-4BB0-4CB3-A805-AA41348C42DE}" destId="{C912F5DD-87DA-4EE8-8CD0-4D6D05D97241}" srcOrd="4" destOrd="0" presId="urn:microsoft.com/office/officeart/2005/8/layout/default"/>
    <dgm:cxn modelId="{6A02BE63-0C57-4799-B4BC-AADA43266620}" type="presParOf" srcId="{C893B5BE-4BB0-4CB3-A805-AA41348C42DE}" destId="{3A1C0BC2-5E4C-4CAB-B8E7-8BE64FD1BEB8}" srcOrd="5" destOrd="0" presId="urn:microsoft.com/office/officeart/2005/8/layout/default"/>
    <dgm:cxn modelId="{E3BE6464-AE69-4E5C-B8F3-4E41285272D0}" type="presParOf" srcId="{C893B5BE-4BB0-4CB3-A805-AA41348C42DE}" destId="{7678ED27-B67D-445A-BD43-7CCBDEF13D9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float</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A8296578-51A9-482B-A1BD-02A672A10C01}">
      <dgm:prSet phldrT="[Texto]"/>
      <dgm:spPr/>
      <dgm:t>
        <a:bodyPr/>
        <a:lstStyle/>
        <a:p>
          <a:r>
            <a:rPr lang="pt-BR" dirty="0"/>
            <a:t>double</a:t>
          </a:r>
        </a:p>
      </dgm:t>
    </dgm:pt>
    <dgm:pt modelId="{21D2F32E-4878-452A-BF0A-8B423CFD0E9D}" type="parTrans" cxnId="{091530E8-6169-42E4-9B43-5A108A9B30B4}">
      <dgm:prSet/>
      <dgm:spPr/>
      <dgm:t>
        <a:bodyPr/>
        <a:lstStyle/>
        <a:p>
          <a:endParaRPr lang="pt-BR"/>
        </a:p>
      </dgm:t>
    </dgm:pt>
    <dgm:pt modelId="{52758768-4816-423A-888F-6D8AF9ABEED8}" type="sibTrans" cxnId="{091530E8-6169-42E4-9B43-5A108A9B30B4}">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pt>
    <dgm:pt modelId="{48832637-8855-442C-A852-3AB6032399E3}" type="pres">
      <dgm:prSet presAssocID="{1C90FC35-35C1-4101-A715-AE005E7CED69}" presName="node" presStyleLbl="node1" presStyleIdx="0" presStyleCnt="2" custLinFactNeighborX="-3644" custLinFactNeighborY="4852">
        <dgm:presLayoutVars>
          <dgm:bulletEnabled val="1"/>
        </dgm:presLayoutVars>
      </dgm:prSet>
      <dgm:spPr>
        <a:prstGeom prst="diamond">
          <a:avLst/>
        </a:prstGeom>
      </dgm:spPr>
    </dgm:pt>
    <dgm:pt modelId="{6C4C8758-50B4-4380-9AC2-BBF7F69EAE15}" type="pres">
      <dgm:prSet presAssocID="{64F5BC6E-5859-460F-AD22-BA865D436450}" presName="sibTrans" presStyleCnt="0"/>
      <dgm:spPr/>
    </dgm:pt>
    <dgm:pt modelId="{BC76B2D6-7790-4F2A-925B-BAF2E14640A2}" type="pres">
      <dgm:prSet presAssocID="{A8296578-51A9-482B-A1BD-02A672A10C01}" presName="node" presStyleLbl="node1" presStyleIdx="1" presStyleCnt="2">
        <dgm:presLayoutVars>
          <dgm:bulletEnabled val="1"/>
        </dgm:presLayoutVars>
      </dgm:prSet>
      <dgm:spPr>
        <a:prstGeom prst="diamond">
          <a:avLst/>
        </a:prstGeom>
      </dgm:spPr>
    </dgm:pt>
  </dgm:ptLst>
  <dgm:cxnLst>
    <dgm:cxn modelId="{07A46109-5AD5-412F-8823-D4AA6A27128C}" type="presOf" srcId="{1C90FC35-35C1-4101-A715-AE005E7CED69}" destId="{48832637-8855-442C-A852-3AB6032399E3}" srcOrd="0" destOrd="0" presId="urn:microsoft.com/office/officeart/2005/8/layout/default"/>
    <dgm:cxn modelId="{5557F2AD-D1CB-415B-9CCA-71E9F9DE5DFD}" type="presOf" srcId="{A8296578-51A9-482B-A1BD-02A672A10C01}" destId="{BC76B2D6-7790-4F2A-925B-BAF2E14640A2}" srcOrd="0" destOrd="0" presId="urn:microsoft.com/office/officeart/2005/8/layout/default"/>
    <dgm:cxn modelId="{F422A5E7-5E4A-4C54-B5EC-4C424A26B70E}" type="presOf" srcId="{8A54F428-F8F6-4B2D-BCEF-24C9C42AEF24}" destId="{C893B5BE-4BB0-4CB3-A805-AA41348C42DE}" srcOrd="0" destOrd="0" presId="urn:microsoft.com/office/officeart/2005/8/layout/default"/>
    <dgm:cxn modelId="{091530E8-6169-42E4-9B43-5A108A9B30B4}" srcId="{8A54F428-F8F6-4B2D-BCEF-24C9C42AEF24}" destId="{A8296578-51A9-482B-A1BD-02A672A10C01}" srcOrd="1" destOrd="0" parTransId="{21D2F32E-4878-452A-BF0A-8B423CFD0E9D}" sibTransId="{52758768-4816-423A-888F-6D8AF9ABEED8}"/>
    <dgm:cxn modelId="{6C99E8E9-1DB6-4203-B301-88A1D4110ADD}" srcId="{8A54F428-F8F6-4B2D-BCEF-24C9C42AEF24}" destId="{1C90FC35-35C1-4101-A715-AE005E7CED69}" srcOrd="0" destOrd="0" parTransId="{56988BA8-7F2A-42F2-BF12-9DEDF1AA6EFF}" sibTransId="{64F5BC6E-5859-460F-AD22-BA865D436450}"/>
    <dgm:cxn modelId="{C1E75104-434A-4252-9A9A-E0C382637C25}" type="presParOf" srcId="{C893B5BE-4BB0-4CB3-A805-AA41348C42DE}" destId="{48832637-8855-442C-A852-3AB6032399E3}" srcOrd="0" destOrd="0" presId="urn:microsoft.com/office/officeart/2005/8/layout/default"/>
    <dgm:cxn modelId="{8AB562AB-7DD5-40FE-83BC-31D4332FE37D}" type="presParOf" srcId="{C893B5BE-4BB0-4CB3-A805-AA41348C42DE}" destId="{6C4C8758-50B4-4380-9AC2-BBF7F69EAE15}" srcOrd="1" destOrd="0" presId="urn:microsoft.com/office/officeart/2005/8/layout/default"/>
    <dgm:cxn modelId="{75AEB473-7B79-410A-A978-B9F9D2C9B9B6}" type="presParOf" srcId="{C893B5BE-4BB0-4CB3-A805-AA41348C42DE}" destId="{BC76B2D6-7790-4F2A-925B-BAF2E14640A2}" srcOrd="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char</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pt>
    <dgm:pt modelId="{48832637-8855-442C-A852-3AB6032399E3}" type="pres">
      <dgm:prSet presAssocID="{1C90FC35-35C1-4101-A715-AE005E7CED69}" presName="node" presStyleLbl="node1" presStyleIdx="0" presStyleCnt="1" custLinFactNeighborX="-7910" custLinFactNeighborY="9">
        <dgm:presLayoutVars>
          <dgm:bulletEnabled val="1"/>
        </dgm:presLayoutVars>
      </dgm:prSet>
      <dgm:spPr>
        <a:prstGeom prst="diamond">
          <a:avLst/>
        </a:prstGeom>
      </dgm:spPr>
    </dgm:pt>
  </dgm:ptLst>
  <dgm:cxnLst>
    <dgm:cxn modelId="{07A46109-5AD5-412F-8823-D4AA6A27128C}" type="presOf" srcId="{1C90FC35-35C1-4101-A715-AE005E7CED69}" destId="{48832637-8855-442C-A852-3AB6032399E3}" srcOrd="0" destOrd="0" presId="urn:microsoft.com/office/officeart/2005/8/layout/default"/>
    <dgm:cxn modelId="{F422A5E7-5E4A-4C54-B5EC-4C424A26B70E}" type="presOf" srcId="{8A54F428-F8F6-4B2D-BCEF-24C9C42AEF24}" destId="{C893B5BE-4BB0-4CB3-A805-AA41348C42DE}" srcOrd="0" destOrd="0" presId="urn:microsoft.com/office/officeart/2005/8/layout/default"/>
    <dgm:cxn modelId="{6C99E8E9-1DB6-4203-B301-88A1D4110ADD}" srcId="{8A54F428-F8F6-4B2D-BCEF-24C9C42AEF24}" destId="{1C90FC35-35C1-4101-A715-AE005E7CED69}" srcOrd="0" destOrd="0" parTransId="{56988BA8-7F2A-42F2-BF12-9DEDF1AA6EFF}" sibTransId="{64F5BC6E-5859-460F-AD22-BA865D436450}"/>
    <dgm:cxn modelId="{C1E75104-434A-4252-9A9A-E0C382637C25}" type="presParOf" srcId="{C893B5BE-4BB0-4CB3-A805-AA41348C42DE}" destId="{48832637-8855-442C-A852-3AB6032399E3}" srcOrd="0"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54F428-F8F6-4B2D-BCEF-24C9C42AEF2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pt-BR"/>
        </a:p>
      </dgm:t>
    </dgm:pt>
    <dgm:pt modelId="{1C90FC35-35C1-4101-A715-AE005E7CED69}">
      <dgm:prSet phldrT="[Texto]"/>
      <dgm:spPr/>
      <dgm:t>
        <a:bodyPr/>
        <a:lstStyle/>
        <a:p>
          <a:r>
            <a:rPr lang="pt-BR" dirty="0"/>
            <a:t>boolean</a:t>
          </a:r>
        </a:p>
      </dgm:t>
    </dgm:pt>
    <dgm:pt modelId="{56988BA8-7F2A-42F2-BF12-9DEDF1AA6EFF}" type="parTrans" cxnId="{6C99E8E9-1DB6-4203-B301-88A1D4110ADD}">
      <dgm:prSet/>
      <dgm:spPr/>
      <dgm:t>
        <a:bodyPr/>
        <a:lstStyle/>
        <a:p>
          <a:endParaRPr lang="pt-BR"/>
        </a:p>
      </dgm:t>
    </dgm:pt>
    <dgm:pt modelId="{64F5BC6E-5859-460F-AD22-BA865D436450}" type="sibTrans" cxnId="{6C99E8E9-1DB6-4203-B301-88A1D4110ADD}">
      <dgm:prSet/>
      <dgm:spPr/>
      <dgm:t>
        <a:bodyPr/>
        <a:lstStyle/>
        <a:p>
          <a:endParaRPr lang="pt-BR"/>
        </a:p>
      </dgm:t>
    </dgm:pt>
    <dgm:pt modelId="{C893B5BE-4BB0-4CB3-A805-AA41348C42DE}" type="pres">
      <dgm:prSet presAssocID="{8A54F428-F8F6-4B2D-BCEF-24C9C42AEF24}" presName="diagram" presStyleCnt="0">
        <dgm:presLayoutVars>
          <dgm:dir/>
          <dgm:resizeHandles val="exact"/>
        </dgm:presLayoutVars>
      </dgm:prSet>
      <dgm:spPr/>
    </dgm:pt>
    <dgm:pt modelId="{48832637-8855-442C-A852-3AB6032399E3}" type="pres">
      <dgm:prSet presAssocID="{1C90FC35-35C1-4101-A715-AE005E7CED69}" presName="node" presStyleLbl="node1" presStyleIdx="0" presStyleCnt="1" custLinFactNeighborX="-7910" custLinFactNeighborY="9">
        <dgm:presLayoutVars>
          <dgm:bulletEnabled val="1"/>
        </dgm:presLayoutVars>
      </dgm:prSet>
      <dgm:spPr>
        <a:prstGeom prst="diamond">
          <a:avLst/>
        </a:prstGeom>
      </dgm:spPr>
    </dgm:pt>
  </dgm:ptLst>
  <dgm:cxnLst>
    <dgm:cxn modelId="{07A46109-5AD5-412F-8823-D4AA6A27128C}" type="presOf" srcId="{1C90FC35-35C1-4101-A715-AE005E7CED69}" destId="{48832637-8855-442C-A852-3AB6032399E3}" srcOrd="0" destOrd="0" presId="urn:microsoft.com/office/officeart/2005/8/layout/default"/>
    <dgm:cxn modelId="{F422A5E7-5E4A-4C54-B5EC-4C424A26B70E}" type="presOf" srcId="{8A54F428-F8F6-4B2D-BCEF-24C9C42AEF24}" destId="{C893B5BE-4BB0-4CB3-A805-AA41348C42DE}" srcOrd="0" destOrd="0" presId="urn:microsoft.com/office/officeart/2005/8/layout/default"/>
    <dgm:cxn modelId="{6C99E8E9-1DB6-4203-B301-88A1D4110ADD}" srcId="{8A54F428-F8F6-4B2D-BCEF-24C9C42AEF24}" destId="{1C90FC35-35C1-4101-A715-AE005E7CED69}" srcOrd="0" destOrd="0" parTransId="{56988BA8-7F2A-42F2-BF12-9DEDF1AA6EFF}" sibTransId="{64F5BC6E-5859-460F-AD22-BA865D436450}"/>
    <dgm:cxn modelId="{C1E75104-434A-4252-9A9A-E0C382637C25}" type="presParOf" srcId="{C893B5BE-4BB0-4CB3-A805-AA41348C42DE}" destId="{48832637-8855-442C-A852-3AB6032399E3}" srcOrd="0" destOrd="0" presId="urn:microsoft.com/office/officeart/2005/8/layout/defaul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2B553-8604-4D6E-BFC6-FB765E05CAC5}">
      <dsp:nvSpPr>
        <dsp:cNvPr id="0" name=""/>
        <dsp:cNvSpPr/>
      </dsp:nvSpPr>
      <dsp:spPr>
        <a:xfrm>
          <a:off x="958565" y="867"/>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ORIENTADA A OBJETO</a:t>
          </a:r>
        </a:p>
      </dsp:txBody>
      <dsp:txXfrm>
        <a:off x="958565" y="867"/>
        <a:ext cx="2054364" cy="1232618"/>
      </dsp:txXfrm>
    </dsp:sp>
    <dsp:sp modelId="{A60E4502-7885-457D-8A0C-6B6C5E07CA67}">
      <dsp:nvSpPr>
        <dsp:cNvPr id="0" name=""/>
        <dsp:cNvSpPr/>
      </dsp:nvSpPr>
      <dsp:spPr>
        <a:xfrm>
          <a:off x="3218365" y="867"/>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ROBUSTA</a:t>
          </a:r>
        </a:p>
      </dsp:txBody>
      <dsp:txXfrm>
        <a:off x="3218365" y="867"/>
        <a:ext cx="2054364" cy="1232618"/>
      </dsp:txXfrm>
    </dsp:sp>
    <dsp:sp modelId="{22B0E874-374B-4DC1-8B47-7DCEFE2BFBD3}">
      <dsp:nvSpPr>
        <dsp:cNvPr id="0" name=""/>
        <dsp:cNvSpPr/>
      </dsp:nvSpPr>
      <dsp:spPr>
        <a:xfrm>
          <a:off x="5478165" y="867"/>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PORTATIL</a:t>
          </a:r>
        </a:p>
      </dsp:txBody>
      <dsp:txXfrm>
        <a:off x="5478165" y="867"/>
        <a:ext cx="2054364" cy="1232618"/>
      </dsp:txXfrm>
    </dsp:sp>
    <dsp:sp modelId="{514D8356-229F-42CF-B70C-EBF609771D6C}">
      <dsp:nvSpPr>
        <dsp:cNvPr id="0" name=""/>
        <dsp:cNvSpPr/>
      </dsp:nvSpPr>
      <dsp:spPr>
        <a:xfrm>
          <a:off x="2088465" y="1438922"/>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OPERAÇÃO EM REDE</a:t>
          </a:r>
        </a:p>
      </dsp:txBody>
      <dsp:txXfrm>
        <a:off x="2088465" y="1438922"/>
        <a:ext cx="2054364" cy="1232618"/>
      </dsp:txXfrm>
    </dsp:sp>
    <dsp:sp modelId="{6BC30519-AD7B-4260-83AF-C4FDF4B13378}">
      <dsp:nvSpPr>
        <dsp:cNvPr id="0" name=""/>
        <dsp:cNvSpPr/>
      </dsp:nvSpPr>
      <dsp:spPr>
        <a:xfrm>
          <a:off x="4348265" y="1438922"/>
          <a:ext cx="2054364" cy="12326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SEGURANÇA</a:t>
          </a:r>
        </a:p>
      </dsp:txBody>
      <dsp:txXfrm>
        <a:off x="4348265" y="1438922"/>
        <a:ext cx="2054364" cy="1232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2371"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pt-BR" sz="2600" kern="1200" dirty="0"/>
            <a:t>byte</a:t>
          </a:r>
        </a:p>
      </dsp:txBody>
      <dsp:txXfrm>
        <a:off x="472664" y="781566"/>
        <a:ext cx="940585" cy="564351"/>
      </dsp:txXfrm>
    </dsp:sp>
    <dsp:sp modelId="{BC76B2D6-7790-4F2A-925B-BAF2E14640A2}">
      <dsp:nvSpPr>
        <dsp:cNvPr id="0" name=""/>
        <dsp:cNvSpPr/>
      </dsp:nvSpPr>
      <dsp:spPr>
        <a:xfrm>
          <a:off x="2071659"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pt-BR" sz="2600" kern="1200" dirty="0"/>
            <a:t>short</a:t>
          </a:r>
        </a:p>
      </dsp:txBody>
      <dsp:txXfrm>
        <a:off x="2541952" y="781566"/>
        <a:ext cx="940585" cy="564351"/>
      </dsp:txXfrm>
    </dsp:sp>
    <dsp:sp modelId="{C912F5DD-87DA-4EE8-8CD0-4D6D05D97241}">
      <dsp:nvSpPr>
        <dsp:cNvPr id="0" name=""/>
        <dsp:cNvSpPr/>
      </dsp:nvSpPr>
      <dsp:spPr>
        <a:xfrm>
          <a:off x="4140947"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pt-BR" sz="2600" kern="1200" dirty="0"/>
            <a:t>int</a:t>
          </a:r>
        </a:p>
      </dsp:txBody>
      <dsp:txXfrm>
        <a:off x="4611240" y="781566"/>
        <a:ext cx="940585" cy="564351"/>
      </dsp:txXfrm>
    </dsp:sp>
    <dsp:sp modelId="{7678ED27-B67D-445A-BD43-7CCBDEF13D99}">
      <dsp:nvSpPr>
        <dsp:cNvPr id="0" name=""/>
        <dsp:cNvSpPr/>
      </dsp:nvSpPr>
      <dsp:spPr>
        <a:xfrm>
          <a:off x="6210234" y="499390"/>
          <a:ext cx="1881170" cy="1128702"/>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pt-BR" sz="2600" kern="1200" dirty="0"/>
            <a:t>long</a:t>
          </a:r>
        </a:p>
      </dsp:txBody>
      <dsp:txXfrm>
        <a:off x="6680527" y="781566"/>
        <a:ext cx="940585" cy="564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588288" y="1194"/>
          <a:ext cx="2719041" cy="1631424"/>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pt-BR" sz="2900" kern="1200" dirty="0"/>
            <a:t>float</a:t>
          </a:r>
        </a:p>
      </dsp:txBody>
      <dsp:txXfrm>
        <a:off x="1268048" y="409050"/>
        <a:ext cx="1359521" cy="815712"/>
      </dsp:txXfrm>
    </dsp:sp>
    <dsp:sp modelId="{BC76B2D6-7790-4F2A-925B-BAF2E14640A2}">
      <dsp:nvSpPr>
        <dsp:cNvPr id="0" name=""/>
        <dsp:cNvSpPr/>
      </dsp:nvSpPr>
      <dsp:spPr>
        <a:xfrm>
          <a:off x="3678316" y="597"/>
          <a:ext cx="2719041" cy="1631424"/>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pt-BR" sz="2900" kern="1200" dirty="0"/>
            <a:t>double</a:t>
          </a:r>
        </a:p>
      </dsp:txBody>
      <dsp:txXfrm>
        <a:off x="4358076" y="408453"/>
        <a:ext cx="1359521" cy="8157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0" y="280"/>
          <a:ext cx="2720564" cy="1632338"/>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pt-BR" sz="3900" kern="1200" dirty="0"/>
            <a:t>char</a:t>
          </a:r>
        </a:p>
      </dsp:txBody>
      <dsp:txXfrm>
        <a:off x="680141" y="408365"/>
        <a:ext cx="1360282" cy="8161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2637-8855-442C-A852-3AB6032399E3}">
      <dsp:nvSpPr>
        <dsp:cNvPr id="0" name=""/>
        <dsp:cNvSpPr/>
      </dsp:nvSpPr>
      <dsp:spPr>
        <a:xfrm>
          <a:off x="0" y="280"/>
          <a:ext cx="2720564" cy="1632338"/>
        </a:xfrm>
        <a:prstGeom prst="diamond">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boolean</a:t>
          </a:r>
        </a:p>
      </dsp:txBody>
      <dsp:txXfrm>
        <a:off x="680141" y="408365"/>
        <a:ext cx="1360282" cy="81616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F28B3-95E6-41F5-9CDD-6FDF184267F5}" type="datetimeFigureOut">
              <a:rPr lang="pt-BR" smtClean="0"/>
              <a:t>20/04/2023</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34DE6-1DBC-4646-8BEA-F04F38BF1176}" type="slidenum">
              <a:rPr lang="pt-BR" smtClean="0"/>
              <a:t>‹nº›</a:t>
            </a:fld>
            <a:endParaRPr lang="pt-BR" dirty="0"/>
          </a:p>
        </p:txBody>
      </p:sp>
    </p:spTree>
    <p:extLst>
      <p:ext uri="{BB962C8B-B14F-4D97-AF65-F5344CB8AC3E}">
        <p14:creationId xmlns:p14="http://schemas.microsoft.com/office/powerpoint/2010/main" val="1717902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IOT:</a:t>
            </a:r>
          </a:p>
          <a:p>
            <a:r>
              <a:rPr lang="pt-BR" dirty="0"/>
              <a:t>https://www.youtube.com/watch?v=v2kV6pgJxuo&amp;list=PLToTXrdo6ZYHGyGmbHNcEWU-6jPgachxd&amp;index=1</a:t>
            </a:r>
          </a:p>
          <a:p>
            <a:endParaRPr lang="pt-BR" dirty="0"/>
          </a:p>
          <a:p>
            <a:r>
              <a:rPr lang="pt-BR" dirty="0"/>
              <a:t>DRIVE:</a:t>
            </a:r>
          </a:p>
          <a:p>
            <a:r>
              <a:rPr lang="pt-BR" dirty="0"/>
              <a:t>https://www.youtube.com/watch?v=MkthoupAgOg&amp;list=PLToTXrdo6ZYHGyGmbHNcEWU-6jPgachxd&amp;index=4</a:t>
            </a:r>
          </a:p>
          <a:p>
            <a:endParaRPr lang="pt-BR" dirty="0"/>
          </a:p>
          <a:p>
            <a:r>
              <a:rPr lang="pt-BR" dirty="0"/>
              <a:t>LIVE SUSTAINBLE</a:t>
            </a:r>
          </a:p>
          <a:p>
            <a:r>
              <a:rPr lang="pt-BR" dirty="0"/>
              <a:t>https://www.youtube.com/watch?v=YfLiwpwEqtU&amp;list=PLToTXrdo6ZYHGyGmbHNcEWU-6jPgachxd&amp;index=3</a:t>
            </a:r>
          </a:p>
          <a:p>
            <a:endParaRPr lang="pt-BR" dirty="0"/>
          </a:p>
          <a:p>
            <a:r>
              <a:rPr lang="pt-BR" dirty="0"/>
              <a:t>HEAT SMART:</a:t>
            </a:r>
          </a:p>
          <a:p>
            <a:r>
              <a:rPr lang="pt-BR" dirty="0"/>
              <a:t>https://www.youtube.com/watch?v=pCoy77P-JmY&amp;list=PLToTXrdo6ZYHGyGmbHNcEWU-6jPgachxd&amp;index=5</a:t>
            </a:r>
          </a:p>
          <a:p>
            <a:endParaRPr lang="pt-BR" dirty="0"/>
          </a:p>
          <a:p>
            <a:r>
              <a:rPr lang="pt-BR" dirty="0"/>
              <a:t>SMART HOME:</a:t>
            </a:r>
          </a:p>
          <a:p>
            <a:r>
              <a:rPr lang="pt-BR" dirty="0"/>
              <a:t>https://www.youtube.com/watch?v=1JlzZHFyOwE&amp;list=PLToTXrdo6ZYHGyGmbHNcEWU-6jPgachxd&amp;index=13</a:t>
            </a:r>
          </a:p>
          <a:p>
            <a:endParaRPr lang="pt-BR" dirty="0"/>
          </a:p>
          <a:p>
            <a:r>
              <a:rPr lang="pt-BR" dirty="0"/>
              <a:t>MERCEDES:</a:t>
            </a:r>
          </a:p>
          <a:p>
            <a:r>
              <a:rPr lang="pt-BR" dirty="0"/>
              <a:t>https://www.youtube.com/watch?v=ExdQvRx1iuQ&amp;list=PLToTXrdo6ZYHGyGmbHNcEWU-6jPgachxd&amp;index=17</a:t>
            </a:r>
          </a:p>
          <a:p>
            <a:endParaRPr lang="pt-BR" dirty="0"/>
          </a:p>
          <a:p>
            <a:r>
              <a:rPr lang="pt-BR" dirty="0"/>
              <a:t>PARK AUTOMETED:</a:t>
            </a:r>
          </a:p>
          <a:p>
            <a:r>
              <a:rPr lang="pt-BR" dirty="0"/>
              <a:t>https://www.youtube.com/watch?v=8IRA6FPoaJU&amp;list=PLToTXrdo6ZYHGyGmbHNcEWU-6jPgachxd&amp;index=10</a:t>
            </a:r>
          </a:p>
          <a:p>
            <a:endParaRPr lang="pt-BR" dirty="0"/>
          </a:p>
          <a:p>
            <a:r>
              <a:rPr lang="pt-BR" dirty="0"/>
              <a:t>WASH:</a:t>
            </a:r>
          </a:p>
          <a:p>
            <a:r>
              <a:rPr lang="pt-BR" dirty="0"/>
              <a:t>https://www.youtube.com/watch?v=_ge5zsx5-8o&amp;list=PLToTXrdo6ZYHGyGmbHNcEWU-6jPgachxd&amp;index=11</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effectLst/>
                <a:latin typeface="Roboto" panose="020B0604020202020204" pitchFamily="2" charset="0"/>
              </a:rPr>
              <a:t> MANUFACTURE:</a:t>
            </a:r>
            <a:endParaRPr lang="pt-BR" dirty="0"/>
          </a:p>
          <a:p>
            <a:r>
              <a:rPr lang="pt-BR" dirty="0"/>
              <a:t>https://www.youtube.com/watch?v=uaeADiepfXk&amp;list=PLToTXrdo6ZYHGyGmbHNcEWU-6jPgachxd&amp;index=2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92D48B2-9EB0-4B37-9B35-FC11E2EA535A}" type="slidenum">
              <a:rPr kumimoji="0" lang="de-DE" sz="1200" b="0" i="0" u="none" strike="noStrike" kern="1200" cap="none" spc="0" normalizeH="0" baseline="0" noProof="0" smtClean="0">
                <a:ln>
                  <a:noFill/>
                </a:ln>
                <a:solidFill>
                  <a:prstClr val="black"/>
                </a:solidFill>
                <a:effectLst/>
                <a:uLnTx/>
                <a:uFillTx/>
                <a:latin typeface="Bosch Office Sans"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Bosch Office Sans" pitchFamily="34" charset="0"/>
              <a:ea typeface="+mn-ea"/>
              <a:cs typeface="+mn-cs"/>
            </a:endParaRPr>
          </a:p>
        </p:txBody>
      </p:sp>
    </p:spTree>
    <p:extLst>
      <p:ext uri="{BB962C8B-B14F-4D97-AF65-F5344CB8AC3E}">
        <p14:creationId xmlns:p14="http://schemas.microsoft.com/office/powerpoint/2010/main" val="1451379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Java é uma linguagem independente de plataforma porque seus programas são compilados em um formato próprio denominado bytecodes, instruções de tamanho fixo que constituem a linguagem da JVM, armazenados em arquivos de classe .class</a:t>
            </a:r>
          </a:p>
          <a:p>
            <a:endParaRPr lang="pt-BR" dirty="0"/>
          </a:p>
          <a:p>
            <a:r>
              <a:rPr lang="pt-BR" dirty="0"/>
              <a:t>Em cada combinação específica de hardware e sistema operacional deve existir uma JVM apropriada, capaz de interpretar os bytecodes ou de transformá-los em código nativo que possa ser executado pelo processador do sistema. </a:t>
            </a:r>
          </a:p>
          <a:p>
            <a:endParaRPr lang="pt-BR" dirty="0"/>
          </a:p>
          <a:p>
            <a:r>
              <a:rPr lang="pt-BR" dirty="0"/>
              <a:t>A JVM sempre utiliza os serviços oferecidos pelo sistema operacional em uso. Assim o ambiente Java é composto com a JVM, sua API e com as classes da aplicação.</a:t>
            </a:r>
          </a:p>
          <a:p>
            <a:endParaRPr lang="pt-BR" dirty="0"/>
          </a:p>
          <a:p>
            <a:r>
              <a:rPr lang="pt-BR" dirty="0"/>
              <a:t>O desenvolvimento de programas em java requer um editor, que permita salvar e editar o programa fonte como arquivos de extensão .java e um compilador Java para transformar os arquivos do programa-fonte em bytecodes, salvos em arquivos JVM que interpreterá ou conduzirá a execução dos arquivos de classe usando diretamente ou indiretamente p código nativo do sistema.</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12</a:t>
            </a:fld>
            <a:endParaRPr lang="pt-BR" dirty="0"/>
          </a:p>
        </p:txBody>
      </p:sp>
    </p:spTree>
    <p:extLst>
      <p:ext uri="{BB962C8B-B14F-4D97-AF65-F5344CB8AC3E}">
        <p14:creationId xmlns:p14="http://schemas.microsoft.com/office/powerpoint/2010/main" val="2874714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Dentro dos programas é permitida  a inclusão de comentários, fragmentos de texto que servem para registro de explicações, anotações outras informações necessárias. Embora façam parte do arquivo do programa, são desconsideradas pelo compilador, de modo que neles pode considerar qualquer caractere ou acentuação</a:t>
            </a:r>
          </a:p>
          <a:p>
            <a:endParaRPr lang="pt-BR" dirty="0"/>
          </a:p>
          <a:p>
            <a:r>
              <a:rPr lang="pt-BR" dirty="0"/>
              <a:t>O comentário de linha é i naus simples iniciado por duas //, em que o texto incluído após as barras até o final da linha é considerado como comentário.</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16</a:t>
            </a:fld>
            <a:endParaRPr lang="pt-BR" dirty="0"/>
          </a:p>
        </p:txBody>
      </p:sp>
    </p:spTree>
    <p:extLst>
      <p:ext uri="{BB962C8B-B14F-4D97-AF65-F5344CB8AC3E}">
        <p14:creationId xmlns:p14="http://schemas.microsoft.com/office/powerpoint/2010/main" val="196580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comentário de bloco delimita varias linhas consecutivas como um único comentário. Seu inicio é estabelecido com a combinação dos caracteres /* e seu final com */</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17</a:t>
            </a:fld>
            <a:endParaRPr lang="pt-BR" dirty="0"/>
          </a:p>
        </p:txBody>
      </p:sp>
    </p:spTree>
    <p:extLst>
      <p:ext uri="{BB962C8B-B14F-4D97-AF65-F5344CB8AC3E}">
        <p14:creationId xmlns:p14="http://schemas.microsoft.com/office/powerpoint/2010/main" val="3148569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saída de dados para o console exibe informações em modo de texto.</a:t>
            </a:r>
          </a:p>
          <a:p>
            <a:r>
              <a:rPr lang="pt-BR" dirty="0"/>
              <a:t>Ela é composta por três pares.</a:t>
            </a:r>
          </a:p>
          <a:p>
            <a:r>
              <a:rPr lang="pt-BR" dirty="0"/>
              <a:t>System – Classe que disponibiliza um objeto out para qualquer aplicação</a:t>
            </a:r>
          </a:p>
          <a:p>
            <a:r>
              <a:rPr lang="pt-BR" dirty="0"/>
              <a:t>Out – objeto que representa o dispositivo de saída do console</a:t>
            </a:r>
          </a:p>
          <a:p>
            <a:r>
              <a:rPr lang="pt-BR" dirty="0"/>
              <a:t>Println – Método que imprime valores, mensagens e objetos.</a:t>
            </a:r>
          </a:p>
          <a:p>
            <a:endParaRPr lang="pt-BR" dirty="0"/>
          </a:p>
          <a:p>
            <a:r>
              <a:rPr lang="pt-BR" dirty="0"/>
              <a:t>Essa chamada, permite exibir valores de texto, valores literais, conteúdos, expressões, objetos </a:t>
            </a:r>
          </a:p>
          <a:p>
            <a:r>
              <a:rPr lang="pt-BR" dirty="0"/>
              <a:t>,ou qualquer combinação desses elementos que resulte numa cadeia de caracteres </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18</a:t>
            </a:fld>
            <a:endParaRPr lang="pt-BR" dirty="0"/>
          </a:p>
        </p:txBody>
      </p:sp>
    </p:spTree>
    <p:extLst>
      <p:ext uri="{BB962C8B-B14F-4D97-AF65-F5344CB8AC3E}">
        <p14:creationId xmlns:p14="http://schemas.microsoft.com/office/powerpoint/2010/main" val="1575820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Podemos usar o caractere especial \n como quebra de linha</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19</a:t>
            </a:fld>
            <a:endParaRPr lang="pt-BR" dirty="0"/>
          </a:p>
        </p:txBody>
      </p:sp>
    </p:spTree>
    <p:extLst>
      <p:ext uri="{BB962C8B-B14F-4D97-AF65-F5344CB8AC3E}">
        <p14:creationId xmlns:p14="http://schemas.microsoft.com/office/powerpoint/2010/main" val="523000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diferença entre print e println, é que o ultimo encerra o caractere de quebra de linha automaticamente.</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20</a:t>
            </a:fld>
            <a:endParaRPr lang="pt-BR" dirty="0"/>
          </a:p>
        </p:txBody>
      </p:sp>
    </p:spTree>
    <p:extLst>
      <p:ext uri="{BB962C8B-B14F-4D97-AF65-F5344CB8AC3E}">
        <p14:creationId xmlns:p14="http://schemas.microsoft.com/office/powerpoint/2010/main" val="253739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Além da saída não formatada com print e println a partir da versão 5 do Java é oferecida uma forma conveniente para a saída formatada de dados com o método printf, que pode ser utilizado por meio do objeto out disponível na Classe System</a:t>
            </a:r>
          </a:p>
          <a:p>
            <a:endParaRPr lang="pt-BR" dirty="0"/>
          </a:p>
          <a:p>
            <a:r>
              <a:rPr lang="pt-BR" dirty="0"/>
              <a:t>A formatação é uma string que pode conter uma mensagem intercalada ou não por marcadores para inclusão de valores. Quando esses marcadores estão presentes, deve ser fornecido o mesmo número de expressões para prover valores aos marcadores. Quando a mensagem é impressa, cada marcador é substituído pelo resultado da expressão correspondente, formatando conforme o tipo de marcador</a:t>
            </a:r>
          </a:p>
          <a:p>
            <a:endParaRPr lang="pt-BR" dirty="0"/>
          </a:p>
          <a:p>
            <a:r>
              <a:rPr lang="pt-BR" dirty="0"/>
              <a:t>A palavra final representa que é uma constante</a:t>
            </a:r>
          </a:p>
          <a:p>
            <a:endParaRPr lang="pt-BR" dirty="0"/>
          </a:p>
          <a:p>
            <a:r>
              <a:rPr lang="pt-BR" dirty="0"/>
              <a:t>O sinal de igual significa atribuição</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21</a:t>
            </a:fld>
            <a:endParaRPr lang="pt-BR" dirty="0"/>
          </a:p>
        </p:txBody>
      </p:sp>
    </p:spTree>
    <p:extLst>
      <p:ext uri="{BB962C8B-B14F-4D97-AF65-F5344CB8AC3E}">
        <p14:creationId xmlns:p14="http://schemas.microsoft.com/office/powerpoint/2010/main" val="3809009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 tipo de dado estabelece</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22</a:t>
            </a:fld>
            <a:endParaRPr lang="pt-BR" dirty="0"/>
          </a:p>
        </p:txBody>
      </p:sp>
    </p:spTree>
    <p:extLst>
      <p:ext uri="{BB962C8B-B14F-4D97-AF65-F5344CB8AC3E}">
        <p14:creationId xmlns:p14="http://schemas.microsoft.com/office/powerpoint/2010/main" val="2729702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33</a:t>
            </a:fld>
            <a:endParaRPr lang="pt-BR" dirty="0"/>
          </a:p>
        </p:txBody>
      </p:sp>
    </p:spTree>
    <p:extLst>
      <p:ext uri="{BB962C8B-B14F-4D97-AF65-F5344CB8AC3E}">
        <p14:creationId xmlns:p14="http://schemas.microsoft.com/office/powerpoint/2010/main" val="2908185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Orientação a objetos é uma técnica de programação baseada na construção e utilização de objetos. Um objeto combina dados e operações especificas, o que define um conjunto particular de responsabilidades. Um sistema Orientado a objeto é um conjunto de objetos que se relacionam para pro produzir os resultados desejados.</a:t>
            </a:r>
          </a:p>
          <a:p>
            <a:endParaRPr lang="pt-BR" dirty="0"/>
          </a:p>
          <a:p>
            <a:r>
              <a:rPr lang="pt-BR" dirty="0"/>
              <a:t>A construção desses sistemas é muito eficiente, pois a delimitação de responsabilidades dos objetos permite que suas classes sejam utilizadas em diferentes situações</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64</a:t>
            </a:fld>
            <a:endParaRPr lang="pt-BR" dirty="0"/>
          </a:p>
        </p:txBody>
      </p:sp>
    </p:spTree>
    <p:extLst>
      <p:ext uri="{BB962C8B-B14F-4D97-AF65-F5344CB8AC3E}">
        <p14:creationId xmlns:p14="http://schemas.microsoft.com/office/powerpoint/2010/main" val="299798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Java é uma plataforma de programação apresentada ao mercado em 1995 pela Sun MicroSystems</a:t>
            </a:r>
          </a:p>
          <a:p>
            <a:endParaRPr lang="pt-BR" dirty="0"/>
          </a:p>
          <a:p>
            <a:r>
              <a:rPr lang="pt-BR" dirty="0"/>
              <a:t>Java provoca entusiasmo em programadores, analistas e projetistas de software, pois é o resultado de um enorme trabalho de pesquisa científica e tecnológica.</a:t>
            </a:r>
          </a:p>
          <a:p>
            <a:endParaRPr lang="pt-BR" dirty="0"/>
          </a:p>
          <a:p>
            <a:r>
              <a:rPr lang="pt-BR" dirty="0"/>
              <a:t> Essa plataforma é um ambiente completo de desenvolvimento e execução de programas que reúne um conjunto ímpar de facilidades. uma linguagem completamente orientada a objetos, robusta, muito portátil, que permite operação em rede (com destaque à internet), a distribuição de aplicações e que incorpora diversas características voltadas à segurança.</a:t>
            </a:r>
          </a:p>
          <a:p>
            <a:endParaRPr lang="pt-BR" dirty="0"/>
          </a:p>
          <a:p>
            <a:r>
              <a:rPr lang="pt-BR" dirty="0"/>
              <a:t>Segundo sua especificação, o Java foi caracterizado assim:</a:t>
            </a:r>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3</a:t>
            </a:fld>
            <a:endParaRPr lang="pt-BR" dirty="0"/>
          </a:p>
        </p:txBody>
      </p:sp>
    </p:spTree>
    <p:extLst>
      <p:ext uri="{BB962C8B-B14F-4D97-AF65-F5344CB8AC3E}">
        <p14:creationId xmlns:p14="http://schemas.microsoft.com/office/powerpoint/2010/main" val="1901879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65</a:t>
            </a:fld>
            <a:endParaRPr lang="pt-BR" dirty="0"/>
          </a:p>
        </p:txBody>
      </p:sp>
    </p:spTree>
    <p:extLst>
      <p:ext uri="{BB962C8B-B14F-4D97-AF65-F5344CB8AC3E}">
        <p14:creationId xmlns:p14="http://schemas.microsoft.com/office/powerpoint/2010/main" val="3199263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66</a:t>
            </a:fld>
            <a:endParaRPr lang="pt-BR" dirty="0"/>
          </a:p>
        </p:txBody>
      </p:sp>
    </p:spTree>
    <p:extLst>
      <p:ext uri="{BB962C8B-B14F-4D97-AF65-F5344CB8AC3E}">
        <p14:creationId xmlns:p14="http://schemas.microsoft.com/office/powerpoint/2010/main" val="3439438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72</a:t>
            </a:fld>
            <a:endParaRPr lang="pt-BR" dirty="0"/>
          </a:p>
        </p:txBody>
      </p:sp>
    </p:spTree>
    <p:extLst>
      <p:ext uri="{BB962C8B-B14F-4D97-AF65-F5344CB8AC3E}">
        <p14:creationId xmlns:p14="http://schemas.microsoft.com/office/powerpoint/2010/main" val="1925819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Tudo começou em 1991, com o Green, um pequeno grupo de projeto da Sun Microsystems que pretendia criar uma nova geração de computadores portáteis inteligentes e de com comunicação avançada para ampliar suas potencialidades de uso.</a:t>
            </a:r>
          </a:p>
          <a:p>
            <a:endParaRPr lang="pt-BR" dirty="0"/>
          </a:p>
          <a:p>
            <a:r>
              <a:rPr lang="pt-BR" dirty="0"/>
              <a:t>Para isso, decidiu-se criar também uma nova plataforma para o desenvolvimento de equipamentos de modo que seu software pudesse ser portado para os diferentes tipos de dispositivos. </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5</a:t>
            </a:fld>
            <a:endParaRPr lang="pt-BR" dirty="0"/>
          </a:p>
        </p:txBody>
      </p:sp>
    </p:spTree>
    <p:extLst>
      <p:ext uri="{BB962C8B-B14F-4D97-AF65-F5344CB8AC3E}">
        <p14:creationId xmlns:p14="http://schemas.microsoft.com/office/powerpoint/2010/main" val="2254854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linguagem de programação C,++, devido a suas características e à experiência do grupo, foi a primeira escolha para condução do projeto, não permitia realizar com facilidade tudo aquilo que se vislumbrava.</a:t>
            </a:r>
          </a:p>
          <a:p>
            <a:endParaRPr lang="pt-BR" dirty="0"/>
          </a:p>
          <a:p>
            <a:r>
              <a:rPr lang="pt-BR" dirty="0"/>
              <a:t> James Gosling, um dos líderes da equipe, propôs criar uma nova linguagem que pudesse conter tudo aquilo considerado importante e que ainda fosse simples, portátil e fácil de programar. </a:t>
            </a:r>
          </a:p>
          <a:p>
            <a:endParaRPr lang="pt-BR" dirty="0"/>
          </a:p>
          <a:p>
            <a:r>
              <a:rPr lang="pt-BR" dirty="0"/>
              <a:t>Surge a linguagem interpretada Oak (carvalho em inglês), batizada assim em razão da existência de uma dessas árvores em frente ao escritório de Gosling, o Green OS e unia interface gráfica padronizada</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6</a:t>
            </a:fld>
            <a:endParaRPr lang="pt-BR" dirty="0"/>
          </a:p>
        </p:txBody>
      </p:sp>
    </p:spTree>
    <p:extLst>
      <p:ext uri="{BB962C8B-B14F-4D97-AF65-F5344CB8AC3E}">
        <p14:creationId xmlns:p14="http://schemas.microsoft.com/office/powerpoint/2010/main" val="2718760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Após dois anos de trabalho, em 1993, o grupo da Sun finalizou o Star7 (ou *7), um avançado PDA (Personal Digital Assistant), quando surgiu a primeira oportunidade de aplicação dessa solução numa concorrência pública da Time-Warner para criação de uma tecnologia interativa para TV a cabo, mas vencida pela Silicon Graphics.</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7</a:t>
            </a:fld>
            <a:endParaRPr lang="pt-BR" dirty="0"/>
          </a:p>
        </p:txBody>
      </p:sp>
    </p:spTree>
    <p:extLst>
      <p:ext uri="{BB962C8B-B14F-4D97-AF65-F5344CB8AC3E}">
        <p14:creationId xmlns:p14="http://schemas.microsoft.com/office/powerpoint/2010/main" val="3111502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22250" marR="783590" indent="20955" algn="just">
              <a:lnSpc>
                <a:spcPct val="110000"/>
              </a:lnSpc>
              <a:spcAft>
                <a:spcPts val="970"/>
              </a:spcAft>
            </a:pPr>
            <a:r>
              <a:rPr lang="pt-BR" sz="1800" dirty="0">
                <a:solidFill>
                  <a:srgbClr val="000000"/>
                </a:solidFill>
                <a:effectLst/>
                <a:latin typeface="Times New Roman" panose="02020603050405020304" pitchFamily="18" charset="0"/>
                <a:ea typeface="Times New Roman" panose="02020603050405020304" pitchFamily="18" charset="0"/>
              </a:rPr>
              <a:t>problemas de copyright fazem o nome Oak ser trocado por Java, que continuava sem uso definido até 1994, quando, estimulados pelo grande crescimento da internet, Patrick Naughton e Jonathan Payne desenvolveram o programa navegador WebRunner, capaz de efetuar o download e a execução de código Java via internet. </a:t>
            </a: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r>
              <a:rPr lang="pt-BR" sz="2800" b="0" i="0" dirty="0">
                <a:solidFill>
                  <a:srgbClr val="494949"/>
                </a:solidFill>
                <a:effectLst/>
                <a:latin typeface="Roboto" panose="020B0604020202020204" pitchFamily="2" charset="0"/>
              </a:rPr>
              <a:t>O nome da linguagem desenvolvida pelo projeto Green foi mudada de Oak para Java, que  foi uma homenagem à uma ilha da Indonésia de onde os Norte-Americanos importavam o café que era consumido pela equipe de James Gosling</a:t>
            </a: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r>
              <a:rPr lang="pt-BR" sz="1800" dirty="0">
                <a:solidFill>
                  <a:srgbClr val="000000"/>
                </a:solidFill>
                <a:effectLst/>
                <a:latin typeface="Times New Roman" panose="02020603050405020304" pitchFamily="18" charset="0"/>
                <a:ea typeface="Times New Roman" panose="02020603050405020304" pitchFamily="18" charset="0"/>
              </a:rPr>
              <a:t>Esse navegador, com nome HotJava, e a linguagem Java foram então apresentados formalmente pela Sun em maio de 1995 no SunWorld, onde o interesse pela solução se mostrou explosivo. </a:t>
            </a: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pPr marL="222250" marR="783590" indent="20955" algn="just">
              <a:lnSpc>
                <a:spcPct val="110000"/>
              </a:lnSpc>
              <a:spcAft>
                <a:spcPts val="970"/>
              </a:spcAft>
            </a:pPr>
            <a:r>
              <a:rPr lang="pt-BR" sz="1800" dirty="0">
                <a:solidFill>
                  <a:srgbClr val="000000"/>
                </a:solidFill>
                <a:effectLst/>
                <a:latin typeface="Times New Roman" panose="02020603050405020304" pitchFamily="18" charset="0"/>
                <a:ea typeface="Times New Roman" panose="02020603050405020304" pitchFamily="18" charset="0"/>
              </a:rPr>
              <a:t>Já no início de 1996, a Netscape Corp. lançou a versão 2.0 de seu browser Navigator incorporando as capacidades de download e execução de pequenas aplicações Java denominadas applets.[</a:t>
            </a:r>
          </a:p>
          <a:p>
            <a:pPr marL="222250" marR="783590" indent="20955" algn="just">
              <a:lnSpc>
                <a:spcPct val="110000"/>
              </a:lnSpc>
              <a:spcAft>
                <a:spcPts val="970"/>
              </a:spcAft>
            </a:pPr>
            <a:endParaRPr lang="pt-BR" sz="1800" dirty="0">
              <a:solidFill>
                <a:srgbClr val="000000"/>
              </a:solidFill>
              <a:effectLst/>
              <a:latin typeface="Times New Roman" panose="02020603050405020304" pitchFamily="18" charset="0"/>
              <a:ea typeface="Times New Roman" panose="02020603050405020304" pitchFamily="18" charset="0"/>
            </a:endParaRPr>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8</a:t>
            </a:fld>
            <a:endParaRPr lang="pt-BR" dirty="0"/>
          </a:p>
        </p:txBody>
      </p:sp>
    </p:spTree>
    <p:extLst>
      <p:ext uri="{BB962C8B-B14F-4D97-AF65-F5344CB8AC3E}">
        <p14:creationId xmlns:p14="http://schemas.microsoft.com/office/powerpoint/2010/main" val="2187588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67640" marR="618490" indent="20955" algn="just">
              <a:lnSpc>
                <a:spcPct val="110000"/>
              </a:lnSpc>
              <a:spcAft>
                <a:spcPts val="690"/>
              </a:spcAft>
            </a:pPr>
            <a:r>
              <a:rPr lang="pt-BR" sz="1200" dirty="0">
                <a:solidFill>
                  <a:srgbClr val="000000"/>
                </a:solidFill>
                <a:effectLst/>
                <a:latin typeface="Times New Roman" panose="02020603050405020304" pitchFamily="18" charset="0"/>
                <a:ea typeface="Times New Roman" panose="02020603050405020304" pitchFamily="18" charset="0"/>
              </a:rPr>
              <a:t>Numa iniciativa inédita, em MEADOS de 1996, a Sun disponibilizou gratuitamente para a comunidade de software um conjunto de ferramentas de desenvolvimento Java denominado JDK 1.02 (Java Development Kit) para atender inicialmente às plataformas Sun Solaris e Microsoft Windows 95/NT. Embora retendo os direitos legais de posse dessa tecnologia, as especificações da linguagem e do ambiente DE execução foram disponibilizadas ao público, permitindo o surgimento de outros kits para IBM OS/2, Unix/Linux e Apple Mac OS.</a:t>
            </a:r>
          </a:p>
          <a:p>
            <a:pPr marL="167640" marR="618490" indent="20955" algn="just">
              <a:lnSpc>
                <a:spcPct val="110000"/>
              </a:lnSpc>
              <a:spcAft>
                <a:spcPts val="690"/>
              </a:spcAft>
            </a:pPr>
            <a:endParaRPr lang="pt-BR" sz="1200" dirty="0">
              <a:solidFill>
                <a:srgbClr val="000000"/>
              </a:solidFill>
              <a:effectLst/>
              <a:latin typeface="Times New Roman" panose="02020603050405020304" pitchFamily="18" charset="0"/>
              <a:ea typeface="Times New Roman" panose="02020603050405020304" pitchFamily="18" charset="0"/>
            </a:endParaRPr>
          </a:p>
          <a:p>
            <a:pPr marL="149225" marR="563880" indent="17780" algn="just">
              <a:lnSpc>
                <a:spcPct val="105000"/>
              </a:lnSpc>
              <a:spcAft>
                <a:spcPts val="955"/>
              </a:spcAft>
            </a:pPr>
            <a:r>
              <a:rPr lang="pt-BR" sz="1200" dirty="0">
                <a:solidFill>
                  <a:srgbClr val="000000"/>
                </a:solidFill>
                <a:effectLst/>
                <a:latin typeface="Times New Roman" panose="02020603050405020304" pitchFamily="18" charset="0"/>
                <a:ea typeface="Times New Roman" panose="02020603050405020304" pitchFamily="18" charset="0"/>
              </a:rPr>
              <a:t>Um ano após seu anúncio, ocorreu o primeiro grande evento da linguagem Java, o JavaOne Conference, que, desde então, vem sendo usado para apresentar as novas características, os casos de sucesso, produtos e tecnologias associadas. Foi assim que se iniciou a história de sucesso do Java.</a:t>
            </a:r>
          </a:p>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9</a:t>
            </a:fld>
            <a:endParaRPr lang="pt-BR" dirty="0"/>
          </a:p>
        </p:txBody>
      </p:sp>
    </p:spTree>
    <p:extLst>
      <p:ext uri="{BB962C8B-B14F-4D97-AF65-F5344CB8AC3E}">
        <p14:creationId xmlns:p14="http://schemas.microsoft.com/office/powerpoint/2010/main" val="2016835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4D5156"/>
                </a:solidFill>
                <a:effectLst/>
                <a:latin typeface="arial" panose="020B0604020202020204" pitchFamily="34" charset="0"/>
              </a:rPr>
              <a:t>Java Development Kit significa Kit de Desenvolvimento Java, e é um conjunto de utilitários que permitem criar sistemas de software para a plataforma Java.</a:t>
            </a:r>
          </a:p>
          <a:p>
            <a:endParaRPr lang="pt-BR" b="0" i="0" dirty="0">
              <a:solidFill>
                <a:srgbClr val="4D5156"/>
              </a:solidFill>
              <a:effectLst/>
              <a:latin typeface="arial" panose="020B0604020202020204" pitchFamily="34" charset="0"/>
            </a:endParaRPr>
          </a:p>
          <a:p>
            <a:r>
              <a:rPr lang="pt-BR" b="0" i="0" dirty="0">
                <a:solidFill>
                  <a:srgbClr val="4D5156"/>
                </a:solidFill>
                <a:effectLst/>
                <a:latin typeface="arial" panose="020B0604020202020204" pitchFamily="34" charset="0"/>
              </a:rPr>
              <a:t>JavaSE (Java Standard Edition) Integra os elementos padrão da plataforma e permite o desenvolvimento de aplicações de pequeno e médio porte. Inclui todas as APIs consideradas de base, além da maquina virtual padrão.</a:t>
            </a:r>
          </a:p>
          <a:p>
            <a:endParaRPr lang="pt-BR" b="0" i="0" dirty="0">
              <a:solidFill>
                <a:srgbClr val="4D5156"/>
              </a:solidFill>
              <a:effectLst/>
              <a:latin typeface="arial" panose="020B0604020202020204" pitchFamily="34" charset="0"/>
            </a:endParaRPr>
          </a:p>
          <a:p>
            <a:r>
              <a:rPr lang="pt-BR" b="0" i="0" dirty="0">
                <a:solidFill>
                  <a:srgbClr val="4D5156"/>
                </a:solidFill>
                <a:effectLst/>
                <a:latin typeface="arial" panose="020B0604020202020204" pitchFamily="34" charset="0"/>
              </a:rPr>
              <a:t>JavaEE (Java Enterprise Edition</a:t>
            </a:r>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10</a:t>
            </a:fld>
            <a:endParaRPr lang="pt-BR" dirty="0"/>
          </a:p>
        </p:txBody>
      </p:sp>
    </p:spTree>
    <p:extLst>
      <p:ext uri="{BB962C8B-B14F-4D97-AF65-F5344CB8AC3E}">
        <p14:creationId xmlns:p14="http://schemas.microsoft.com/office/powerpoint/2010/main" val="1880479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oracle comprou a Sun em 2009</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11</a:t>
            </a:fld>
            <a:endParaRPr lang="pt-BR" dirty="0"/>
          </a:p>
        </p:txBody>
      </p:sp>
    </p:spTree>
    <p:extLst>
      <p:ext uri="{BB962C8B-B14F-4D97-AF65-F5344CB8AC3E}">
        <p14:creationId xmlns:p14="http://schemas.microsoft.com/office/powerpoint/2010/main" val="29336266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Diapositivo do título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30" y="3"/>
            <a:ext cx="12191871" cy="6858351"/>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88083" y="288074"/>
            <a:ext cx="10975176" cy="5785488"/>
          </a:xfrm>
          <a:ln w="0">
            <a:noFill/>
          </a:ln>
          <a:effectLst/>
        </p:spPr>
        <p:txBody>
          <a:bodyPr anchor="t" anchorCtr="0">
            <a:normAutofit/>
          </a:bodyPr>
          <a:lstStyle>
            <a:lvl1pPr algn="l">
              <a:lnSpc>
                <a:spcPct val="90000"/>
              </a:lnSpc>
              <a:defRPr sz="8890" cap="all" baseline="0">
                <a:solidFill>
                  <a:schemeClr val="bg1"/>
                </a:solidFill>
              </a:defRPr>
            </a:lvl1pPr>
          </a:lstStyle>
          <a:p>
            <a:r>
              <a:rPr lang="en-US" noProof="1"/>
              <a:t>Adicionar título da apresentação</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6718304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Conteúdo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3" name="Content Placeholder 2"/>
          <p:cNvSpPr>
            <a:spLocks noGrp="1"/>
          </p:cNvSpPr>
          <p:nvPr>
            <p:ph sz="half" idx="1" hasCustomPrompt="1"/>
          </p:nvPr>
        </p:nvSpPr>
        <p:spPr>
          <a:xfrm>
            <a:off x="288083" y="1440370"/>
            <a:ext cx="5401563" cy="4633191"/>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6505882" y="1440369"/>
            <a:ext cx="5401563"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8909077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3225">
          <p15:clr>
            <a:srgbClr val="FBAE40"/>
          </p15:clr>
        </p15:guide>
        <p15:guide id="9" pos="368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údo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3" name="Content Placeholder 2"/>
          <p:cNvSpPr>
            <a:spLocks noGrp="1"/>
          </p:cNvSpPr>
          <p:nvPr>
            <p:ph sz="half" idx="1" hasCustomPrompt="1"/>
          </p:nvPr>
        </p:nvSpPr>
        <p:spPr>
          <a:xfrm>
            <a:off x="288083" y="1440370"/>
            <a:ext cx="3477006"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8402431" y="1440369"/>
            <a:ext cx="3477006"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4345257" y="1440370"/>
            <a:ext cx="3477006" cy="4633191"/>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3234311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2135">
          <p15:clr>
            <a:srgbClr val="FBAE40"/>
          </p15:clr>
        </p15:guide>
        <p15:guide id="9" pos="2462">
          <p15:clr>
            <a:srgbClr val="FBAE40"/>
          </p15:clr>
        </p15:guide>
        <p15:guide id="10" pos="4434">
          <p15:clr>
            <a:srgbClr val="FBAE40"/>
          </p15:clr>
        </p15:guide>
        <p15:guide id="11" pos="476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údo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7950" y="1439702"/>
            <a:ext cx="2796220" cy="4632458"/>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6168340" y="1439702"/>
            <a:ext cx="2796220" cy="4632458"/>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3228145" y="1439703"/>
            <a:ext cx="2796220" cy="4632458"/>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9108536" y="1439703"/>
            <a:ext cx="2796220" cy="4632458"/>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14920317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1749">
          <p15:clr>
            <a:srgbClr val="FBAE40"/>
          </p15:clr>
        </p15:guide>
        <p15:guide id="9" pos="1829">
          <p15:clr>
            <a:srgbClr val="FBAE40"/>
          </p15:clr>
        </p15:guide>
        <p15:guide id="10" pos="3416">
          <p15:clr>
            <a:srgbClr val="FBAE40"/>
          </p15:clr>
        </p15:guide>
        <p15:guide id="11" pos="3495">
          <p15:clr>
            <a:srgbClr val="FBAE40"/>
          </p15:clr>
        </p15:guide>
        <p15:guide id="12" pos="5082">
          <p15:clr>
            <a:srgbClr val="FBAE40"/>
          </p15:clr>
        </p15:guide>
        <p15:guide id="13" pos="51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údos na horizontal">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11615361"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88083" y="3828986"/>
            <a:ext cx="11615361"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10484491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x2 Conteúdo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6505882" y="1440369"/>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88083" y="3828986"/>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6505882" y="3828986"/>
            <a:ext cx="5401563"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8934841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guide id="10" pos="3225">
          <p15:clr>
            <a:srgbClr val="FBAE40"/>
          </p15:clr>
        </p15:guide>
        <p15:guide id="11" pos="368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x2 Conteúdo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4345257" y="1440369"/>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8402431" y="1440369"/>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88083" y="3828986"/>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4345257" y="3828986"/>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8402431" y="3828986"/>
            <a:ext cx="3477006"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6029704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pos="2140">
          <p15:clr>
            <a:srgbClr val="FBAE40"/>
          </p15:clr>
        </p15:guide>
        <p15:guide id="9" pos="2457">
          <p15:clr>
            <a:srgbClr val="FBAE40"/>
          </p15:clr>
        </p15:guide>
        <p15:guide id="10" pos="4434">
          <p15:clr>
            <a:srgbClr val="FBAE40"/>
          </p15:clr>
        </p15:guide>
        <p15:guide id="11" pos="4761">
          <p15:clr>
            <a:srgbClr val="FBAE40"/>
          </p15:clr>
        </p15:guide>
        <p15:guide id="12" orient="horz" pos="2090">
          <p15:clr>
            <a:srgbClr val="FBAE40"/>
          </p15:clr>
        </p15:guide>
        <p15:guide id="13" orient="horz" pos="216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x2 Conteúdo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5" name="Content Placeholder 2"/>
          <p:cNvSpPr>
            <a:spLocks noGrp="1"/>
          </p:cNvSpPr>
          <p:nvPr>
            <p:ph sz="half" idx="1" hasCustomPrompt="1"/>
          </p:nvPr>
        </p:nvSpPr>
        <p:spPr>
          <a:xfrm>
            <a:off x="288083" y="1440370"/>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228934" y="1440369"/>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9110636" y="1440369"/>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88083" y="3828986"/>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228934" y="3828986"/>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9110636" y="3828986"/>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6169785" y="1440370"/>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6169785" y="3828985"/>
            <a:ext cx="2796809" cy="2244577"/>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9797182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guide id="8" orient="horz" pos="2090">
          <p15:clr>
            <a:srgbClr val="FBAE40"/>
          </p15:clr>
        </p15:guide>
        <p15:guide id="9" orient="horz" pos="2169">
          <p15:clr>
            <a:srgbClr val="FBAE40"/>
          </p15:clr>
        </p15:guide>
        <p15:guide id="10" pos="1749">
          <p15:clr>
            <a:srgbClr val="FBAE40"/>
          </p15:clr>
        </p15:guide>
        <p15:guide id="11" pos="1830">
          <p15:clr>
            <a:srgbClr val="FBAE40"/>
          </p15:clr>
        </p15:guide>
        <p15:guide id="12" pos="3416">
          <p15:clr>
            <a:srgbClr val="FBAE40"/>
          </p15:clr>
        </p15:guide>
        <p15:guide id="13" pos="3497">
          <p15:clr>
            <a:srgbClr val="FBAE40"/>
          </p15:clr>
        </p15:guide>
        <p15:guide id="14" pos="5082">
          <p15:clr>
            <a:srgbClr val="FBAE40"/>
          </p15:clr>
        </p15:guide>
        <p15:guide id="15" pos="516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Diapositivo vazi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9268641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Diapositivo com imagem inteir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4738855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1_Diapositivo de conclusão">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00" y="3"/>
            <a:ext cx="12191871" cy="6858351"/>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88083" y="288074"/>
            <a:ext cx="10975176" cy="5785488"/>
          </a:xfrm>
          <a:ln w="0">
            <a:noFill/>
          </a:ln>
          <a:effectLst/>
        </p:spPr>
        <p:txBody>
          <a:bodyPr anchor="t" anchorCtr="0"/>
          <a:lstStyle>
            <a:lvl1pPr algn="l">
              <a:lnSpc>
                <a:spcPct val="90000"/>
              </a:lnSpc>
              <a:defRPr sz="8891" kern="1200" cap="all" baseline="0">
                <a:solidFill>
                  <a:schemeClr val="tx1"/>
                </a:solidFill>
              </a:defRPr>
            </a:lvl1pPr>
          </a:lstStyle>
          <a:p>
            <a:r>
              <a:rPr lang="en-US" noProof="1"/>
              <a:t>Adicionar palavras de conclusão</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4450619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Diapositivo do título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300" y="3"/>
            <a:ext cx="12191871" cy="6858351"/>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88083" y="288074"/>
            <a:ext cx="10975176" cy="5785488"/>
          </a:xfrm>
          <a:ln w="0">
            <a:noFill/>
          </a:ln>
          <a:effectLst/>
        </p:spPr>
        <p:txBody>
          <a:bodyPr anchor="t" anchorCtr="0">
            <a:normAutofit/>
          </a:bodyPr>
          <a:lstStyle>
            <a:lvl1pPr algn="l">
              <a:lnSpc>
                <a:spcPct val="90000"/>
              </a:lnSpc>
              <a:defRPr sz="8890" cap="all" baseline="0">
                <a:solidFill>
                  <a:schemeClr val="bg1"/>
                </a:solidFill>
              </a:defRPr>
            </a:lvl1pPr>
          </a:lstStyle>
          <a:p>
            <a:r>
              <a:rPr lang="en-US" noProof="1"/>
              <a:t>Adicionar título da apresentação</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12656166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Diapositivo de título definido pelo utilizad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88083" y="288074"/>
            <a:ext cx="10975176" cy="5785488"/>
          </a:xfrm>
          <a:ln w="0">
            <a:noFill/>
          </a:ln>
          <a:effectLst/>
        </p:spPr>
        <p:txBody>
          <a:bodyPr anchor="t" anchorCtr="0">
            <a:normAutofit/>
          </a:bodyPr>
          <a:lstStyle>
            <a:lvl1pPr algn="l">
              <a:lnSpc>
                <a:spcPct val="90000"/>
              </a:lnSpc>
              <a:defRPr sz="8890" cap="all" baseline="0">
                <a:solidFill>
                  <a:schemeClr val="bg1"/>
                </a:solidFill>
              </a:defRPr>
            </a:lvl1pPr>
          </a:lstStyle>
          <a:p>
            <a:r>
              <a:rPr lang="en-US" noProof="1"/>
              <a:t>Adicionar título da apresentação</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3282284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Diapositivo do capítulo">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88083" y="288074"/>
            <a:ext cx="10975176" cy="5785488"/>
          </a:xfrm>
          <a:ln w="0">
            <a:noFill/>
          </a:ln>
          <a:effectLst/>
        </p:spPr>
        <p:txBody>
          <a:bodyPr anchor="t" anchorCtr="0"/>
          <a:lstStyle>
            <a:lvl1pPr algn="l">
              <a:lnSpc>
                <a:spcPct val="90000"/>
              </a:lnSpc>
              <a:defRPr sz="7224" cap="all" baseline="0">
                <a:solidFill>
                  <a:schemeClr val="bg1"/>
                </a:solidFill>
              </a:defRPr>
            </a:lvl1pPr>
          </a:lstStyle>
          <a:p>
            <a:r>
              <a:rPr lang="en-US" noProof="1"/>
              <a:t>Adicionar título do capítulo</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2048975" y="3"/>
            <a:ext cx="144042" cy="6858351"/>
          </a:xfrm>
          <a:prstGeom prst="rect">
            <a:avLst/>
          </a:prstGeom>
          <a:ln w="0">
            <a:noFill/>
          </a:ln>
          <a:effectLst/>
        </p:spPr>
      </p:pic>
    </p:spTree>
    <p:extLst>
      <p:ext uri="{BB962C8B-B14F-4D97-AF65-F5344CB8AC3E}">
        <p14:creationId xmlns:p14="http://schemas.microsoft.com/office/powerpoint/2010/main" val="27778268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sldNum="0" hdr="0" ftr="0" dt="0"/>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o de citaçã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83" y="288073"/>
            <a:ext cx="10975176" cy="5785488"/>
          </a:xfrm>
        </p:spPr>
        <p:txBody>
          <a:bodyPr anchor="ctr" anchorCtr="0"/>
          <a:lstStyle>
            <a:lvl1pPr>
              <a:lnSpc>
                <a:spcPct val="90000"/>
              </a:lnSpc>
              <a:defRPr sz="4446" i="1"/>
            </a:lvl1pPr>
          </a:lstStyle>
          <a:p>
            <a:r>
              <a:rPr lang="en-US" noProof="1"/>
              <a:t>Adicionar citação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714382"/>
            <a:ext cx="12192706" cy="14397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29915994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o de conclusã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83" y="288073"/>
            <a:ext cx="10975176" cy="5785488"/>
          </a:xfrm>
        </p:spPr>
        <p:txBody>
          <a:bodyPr anchor="ctr" anchorCtr="0"/>
          <a:lstStyle>
            <a:lvl1pPr>
              <a:lnSpc>
                <a:spcPct val="90000"/>
              </a:lnSpc>
              <a:defRPr sz="4446" i="0"/>
            </a:lvl1pPr>
          </a:lstStyle>
          <a:p>
            <a:r>
              <a:rPr lang="en-US" noProof="1"/>
              <a:t>Adicionar conclusão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2161437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o da agenda">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sp>
        <p:nvSpPr>
          <p:cNvPr id="6" name="Text Placeholder 5"/>
          <p:cNvSpPr>
            <a:spLocks noGrp="1"/>
          </p:cNvSpPr>
          <p:nvPr>
            <p:ph type="body" sz="quarter" idx="1" hasCustomPrompt="1"/>
          </p:nvPr>
        </p:nvSpPr>
        <p:spPr>
          <a:xfrm>
            <a:off x="288083" y="1440370"/>
            <a:ext cx="11615361" cy="4633191"/>
          </a:xfrm>
        </p:spPr>
        <p:txBody>
          <a:bodyPr/>
          <a:lstStyle>
            <a:lvl1pPr marL="280053" indent="-280053">
              <a:lnSpc>
                <a:spcPct val="107000"/>
              </a:lnSpc>
              <a:buFont typeface="+mj-lt"/>
              <a:buAutoNum type="arabicPeriod"/>
              <a:defRPr/>
            </a:lvl1pPr>
            <a:lvl2pPr marL="564106" indent="-304057">
              <a:lnSpc>
                <a:spcPct val="103000"/>
              </a:lnSpc>
              <a:buFont typeface="+mj-lt"/>
              <a:buAutoNum type="arabicPeriod"/>
              <a:defRPr/>
            </a:lvl2pPr>
            <a:lvl3pPr marL="812151" indent="-228043">
              <a:lnSpc>
                <a:spcPct val="102000"/>
              </a:lnSpc>
              <a:buFont typeface="+mj-lt"/>
              <a:buAutoNum type="arabicPeriod"/>
              <a:defRPr/>
            </a:lvl3pPr>
            <a:lvl4pPr marL="1036193" indent="-204037">
              <a:lnSpc>
                <a:spcPct val="107000"/>
              </a:lnSpc>
              <a:buFont typeface="+mj-lt"/>
              <a:buAutoNum type="arabicPeriod"/>
              <a:defRPr/>
            </a:lvl4pPr>
            <a:lvl5pPr marL="1036193" indent="-204037">
              <a:lnSpc>
                <a:spcPct val="103000"/>
              </a:lnSpc>
              <a:buFont typeface="+mj-lt"/>
              <a:buAutoNum type="arabicPeriod"/>
              <a:defRPr/>
            </a:lvl5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10250966" y="287939"/>
            <a:ext cx="1880544" cy="864357"/>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2"/>
            <a:ext cx="12192706" cy="14397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88083" y="288074"/>
            <a:ext cx="11615361" cy="864222"/>
          </a:xfrm>
          <a:prstGeom prst="rect">
            <a:avLst/>
          </a:prstGeom>
          <a:noFill/>
        </p:spPr>
        <p:txBody>
          <a:bodyPr wrap="square" lIns="0" tIns="0" rIns="0" bIns="0" rtlCol="0">
            <a:noAutofit/>
          </a:bodyPr>
          <a:lstStyle/>
          <a:p>
            <a:pPr marR="0" defTabSz="1016264" eaLnBrk="1" fontAlgn="auto" latinLnBrk="0" hangingPunct="1">
              <a:lnSpc>
                <a:spcPct val="89000"/>
              </a:lnSpc>
              <a:spcBef>
                <a:spcPts val="0"/>
              </a:spcBef>
              <a:spcAft>
                <a:spcPts val="0"/>
              </a:spcAft>
              <a:buClrTx/>
              <a:buSzTx/>
              <a:buFontTx/>
              <a:buNone/>
              <a:tabLst/>
            </a:pPr>
            <a:r>
              <a:rPr kumimoji="0" lang="en-US" sz="3112"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14604327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penas títul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4" name="Chapter_titleonly"/>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Tree>
    <p:extLst>
      <p:ext uri="{BB962C8B-B14F-4D97-AF65-F5344CB8AC3E}">
        <p14:creationId xmlns:p14="http://schemas.microsoft.com/office/powerpoint/2010/main" val="34236663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úd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88083" y="720185"/>
            <a:ext cx="11615361" cy="432111"/>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88083" y="288074"/>
            <a:ext cx="11615361" cy="432111"/>
          </a:xfrm>
        </p:spPr>
        <p:txBody>
          <a:bodyPr/>
          <a:lstStyle>
            <a:lvl1pPr marL="0" indent="0">
              <a:lnSpc>
                <a:spcPct val="89000"/>
              </a:lnSpc>
              <a:spcBef>
                <a:spcPts val="0"/>
              </a:spcBef>
              <a:buNone/>
              <a:defRPr sz="3112" kern="0" baseline="0">
                <a:solidFill>
                  <a:schemeClr val="tx1"/>
                </a:solidFill>
              </a:defRPr>
            </a:lvl1pPr>
            <a:lvl2pPr marL="260049" indent="0">
              <a:buNone/>
              <a:defRPr sz="3112"/>
            </a:lvl2pPr>
            <a:lvl3pPr marL="584110" indent="0">
              <a:buNone/>
              <a:defRPr sz="3112"/>
            </a:lvl3pPr>
            <a:lvl4pPr marL="832155" indent="0">
              <a:buNone/>
              <a:defRPr sz="3112"/>
            </a:lvl4pPr>
            <a:lvl5pPr marL="832155" indent="0">
              <a:buNone/>
              <a:defRPr sz="3112"/>
            </a:lvl5pPr>
          </a:lstStyle>
          <a:p>
            <a:pPr lvl="0"/>
            <a:r>
              <a:rPr lang="en-US" noProof="1"/>
              <a:t>Adicionar título do capítulo</a:t>
            </a:r>
          </a:p>
        </p:txBody>
      </p:sp>
      <p:sp>
        <p:nvSpPr>
          <p:cNvPr id="6" name="Slide Number Placeholder 5"/>
          <p:cNvSpPr>
            <a:spLocks noGrp="1"/>
          </p:cNvSpPr>
          <p:nvPr>
            <p:ph type="sldNum" sz="quarter" idx="12"/>
          </p:nvPr>
        </p:nvSpPr>
        <p:spPr>
          <a:xfrm>
            <a:off x="296419" y="6255653"/>
            <a:ext cx="320415" cy="455906"/>
          </a:xfrm>
        </p:spPr>
        <p:txBody>
          <a:bodyPr/>
          <a:lstStyle>
            <a:lvl1pPr>
              <a:defRPr kern="0" baseline="0">
                <a:solidFill>
                  <a:srgbClr val="999FA6"/>
                </a:solidFill>
              </a:defRPr>
            </a:lvl1pPr>
          </a:lstStyle>
          <a:p>
            <a:fld id="{4898AEC0-503E-4FA4-859C-D0F72D6E3F79}" type="slidenum">
              <a:rPr lang="en-US" noProof="1" dirty="0" smtClean="0"/>
              <a:pPr/>
              <a:t>‹nº›</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714381"/>
            <a:ext cx="12192706" cy="14397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6137815"/>
            <a:ext cx="151084" cy="720185"/>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10251866" y="287941"/>
            <a:ext cx="1880144" cy="863822"/>
          </a:xfrm>
          <a:prstGeom prst="rect">
            <a:avLst/>
          </a:prstGeom>
          <a:noFill/>
          <a:ln w="0" cap="flat" cmpd="sng" algn="ctr">
            <a:noFill/>
            <a:prstDash val="solid"/>
          </a:ln>
          <a:effectLst/>
        </p:spPr>
        <p:txBody>
          <a:bodyPr wrap="square" lIns="0" tIns="19760" rIns="0" bIns="0" rtlCol="0" anchor="t">
            <a:normAutofit/>
          </a:bodyPr>
          <a:lstStyle/>
          <a:p>
            <a:pPr rtl="0">
              <a:lnSpc>
                <a:spcPts val="1000"/>
              </a:lnSpc>
            </a:pPr>
            <a:r>
              <a:rPr lang="en-US" sz="611"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7139" y="6073574"/>
            <a:ext cx="1216352" cy="639397"/>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87597" y="1440370"/>
            <a:ext cx="11615361" cy="4633191"/>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21673279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extLst>
    <p:ext uri="{DCECCB84-F9BA-43D5-87BE-67443E8EF086}">
      <p15:sldGuideLst xmlns:p15="http://schemas.microsoft.com/office/powerpoint/2012/main">
        <p15:guide id="1" pos="162">
          <p15:clr>
            <a:srgbClr val="FBAE40"/>
          </p15:clr>
        </p15:guide>
        <p15:guide id="2" pos="6747">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4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8083" y="720185"/>
            <a:ext cx="11615361" cy="432111"/>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88083" y="1440370"/>
            <a:ext cx="11615361" cy="4633191"/>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96419" y="6255653"/>
            <a:ext cx="320415" cy="455906"/>
          </a:xfrm>
          <a:prstGeom prst="rect">
            <a:avLst/>
          </a:prstGeom>
        </p:spPr>
        <p:txBody>
          <a:bodyPr vert="horz" lIns="0" tIns="0" rIns="0" bIns="0" rtlCol="0" anchor="t"/>
          <a:lstStyle>
            <a:lvl1pPr algn="l">
              <a:defRPr sz="1334">
                <a:solidFill>
                  <a:srgbClr val="999FA6"/>
                </a:solidFill>
                <a:latin typeface="+mn-lt"/>
              </a:defRPr>
            </a:lvl1pPr>
          </a:lstStyle>
          <a:p>
            <a:fld id="{4898AEC0-503E-4FA4-859C-D0F72D6E3F79}" type="slidenum">
              <a:rPr lang="en-US" noProof="1" dirty="0" smtClean="0"/>
              <a:pPr/>
              <a:t>‹nº›</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659180" y="6272591"/>
            <a:ext cx="10172821" cy="119975"/>
          </a:xfrm>
          <a:prstGeom prst="rect">
            <a:avLst/>
          </a:prstGeom>
          <a:noFill/>
        </p:spPr>
        <p:txBody>
          <a:bodyPr wrap="square" lIns="0" tIns="0" rIns="0" bIns="0" rtlCol="0">
            <a:noAutofit/>
          </a:bodyPr>
          <a:lstStyle/>
          <a:p>
            <a:pPr marL="0" marR="0" lvl="0" indent="0" algn="l" defTabSz="1016264" rtl="0" eaLnBrk="1" fontAlgn="auto" latinLnBrk="0" hangingPunct="1">
              <a:lnSpc>
                <a:spcPct val="107000"/>
              </a:lnSpc>
              <a:spcBef>
                <a:spcPts val="0"/>
              </a:spcBef>
              <a:spcAft>
                <a:spcPts val="111"/>
              </a:spcAft>
              <a:buClrTx/>
              <a:buSzTx/>
              <a:buFontTx/>
              <a:buNone/>
              <a:tabLst/>
              <a:defRPr/>
            </a:pPr>
            <a:r>
              <a:rPr lang="en-US" sz="667" b="1" kern="0" baseline="0" noProof="1">
                <a:solidFill>
                  <a:srgbClr val="D70012"/>
                </a:solidFill>
                <a:latin typeface="+mn-lt"/>
              </a:rPr>
              <a:t>Interno</a:t>
            </a:r>
            <a:r>
              <a:rPr lang="en-US" sz="667" kern="0" baseline="0" noProof="1">
                <a:solidFill>
                  <a:schemeClr val="tx1"/>
                </a:solidFill>
                <a:latin typeface="+mn-lt"/>
              </a:rPr>
              <a:t> | CaP/ETS | 2021-06-14</a:t>
            </a:r>
          </a:p>
          <a:p>
            <a:pPr marR="0" defTabSz="1016264" eaLnBrk="1" fontAlgn="auto" latinLnBrk="0" hangingPunct="1">
              <a:lnSpc>
                <a:spcPct val="107000"/>
              </a:lnSpc>
              <a:spcBef>
                <a:spcPts val="0"/>
              </a:spcBef>
              <a:spcAft>
                <a:spcPts val="111"/>
              </a:spcAft>
              <a:buClrTx/>
              <a:buSzTx/>
              <a:buFontTx/>
              <a:buNone/>
              <a:tabLst/>
            </a:pPr>
            <a:endParaRPr kumimoji="0" lang="en-US" sz="667"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659180" y="6389038"/>
            <a:ext cx="10172821" cy="239951"/>
          </a:xfrm>
          <a:prstGeom prst="rect">
            <a:avLst/>
          </a:prstGeom>
          <a:noFill/>
        </p:spPr>
        <p:txBody>
          <a:bodyPr wrap="square" lIns="0" tIns="0" rIns="0" bIns="0" rtlCol="0">
            <a:noAutofit/>
          </a:bodyPr>
          <a:lstStyle/>
          <a:p>
            <a:pPr>
              <a:lnSpc>
                <a:spcPct val="120000"/>
              </a:lnSpc>
              <a:spcAft>
                <a:spcPts val="111"/>
              </a:spcAft>
            </a:pPr>
            <a:r>
              <a:rPr lang="en-US" sz="667" kern="0" baseline="0" noProof="1">
                <a:solidFill>
                  <a:srgbClr val="B2B3B5"/>
                </a:solidFill>
                <a:latin typeface="+mn-lt"/>
              </a:rPr>
              <a:t>Todos os direitos reservados, também no que diz respeito a qualquer disposição, utilização, reprodução, processamento, transmissão, bem como no caso de pedidos de patentes.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659180" y="6389038"/>
            <a:ext cx="10172821" cy="239951"/>
          </a:xfrm>
          <a:prstGeom prst="rect">
            <a:avLst/>
          </a:prstGeom>
          <a:noFill/>
        </p:spPr>
        <p:txBody>
          <a:bodyPr wrap="square" lIns="0" tIns="0" rIns="0" bIns="0" rtlCol="0">
            <a:noAutofit/>
          </a:bodyPr>
          <a:lstStyle/>
          <a:p>
            <a:pPr>
              <a:lnSpc>
                <a:spcPct val="120000"/>
              </a:lnSpc>
              <a:spcAft>
                <a:spcPts val="111"/>
              </a:spcAft>
            </a:pPr>
            <a:r>
              <a:rPr lang="en-US" sz="667" kern="0" baseline="0" noProof="1">
                <a:solidFill>
                  <a:schemeClr val="tx1"/>
                </a:solidFill>
              </a:rPr>
              <a:t>%repositoryremark%</a:t>
            </a:r>
            <a:r>
              <a:rPr lang="en-US" sz="667"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660191" y="6273613"/>
            <a:ext cx="10174944" cy="120031"/>
          </a:xfrm>
          <a:prstGeom prst="rect">
            <a:avLst/>
          </a:prstGeom>
          <a:noFill/>
        </p:spPr>
        <p:txBody>
          <a:bodyPr wrap="square" lIns="0" tIns="0" rIns="0" bIns="0" rtlCol="0">
            <a:noAutofit/>
          </a:bodyPr>
          <a:lstStyle/>
          <a:p>
            <a:pPr marL="0" marR="0" lvl="0" indent="0" algn="l" defTabSz="1016264" rtl="0" eaLnBrk="1" fontAlgn="auto" latinLnBrk="0" hangingPunct="1">
              <a:lnSpc>
                <a:spcPct val="107000"/>
              </a:lnSpc>
              <a:spcBef>
                <a:spcPts val="0"/>
              </a:spcBef>
              <a:spcAft>
                <a:spcPts val="111"/>
              </a:spcAft>
              <a:buClrTx/>
              <a:buSzTx/>
              <a:buFontTx/>
              <a:buNone/>
              <a:tabLst/>
              <a:defRPr/>
            </a:pPr>
            <a:r>
              <a:rPr lang="en-US" sz="667" b="1" kern="0" baseline="0" noProof="1">
                <a:solidFill>
                  <a:srgbClr val="D70012"/>
                </a:solidFill>
              </a:rPr>
              <a:t>%confidentiality%</a:t>
            </a:r>
            <a:r>
              <a:rPr lang="en-US" sz="667" kern="0" baseline="0" noProof="1">
                <a:solidFill>
                  <a:schemeClr val="tx1"/>
                </a:solidFill>
              </a:rPr>
              <a:t>%businessunit%%departmentshort%%dateformat%</a:t>
            </a:r>
          </a:p>
        </p:txBody>
      </p:sp>
    </p:spTree>
    <p:extLst>
      <p:ext uri="{BB962C8B-B14F-4D97-AF65-F5344CB8AC3E}">
        <p14:creationId xmlns:p14="http://schemas.microsoft.com/office/powerpoint/2010/main" val="167561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hdr="0" ftr="0" dt="0"/>
  <p:txStyles>
    <p:titleStyle>
      <a:lvl1pPr algn="l" defTabSz="1016190" rtl="0" eaLnBrk="1" latinLnBrk="0" hangingPunct="1">
        <a:lnSpc>
          <a:spcPct val="89000"/>
        </a:lnSpc>
        <a:spcBef>
          <a:spcPct val="0"/>
        </a:spcBef>
        <a:buNone/>
        <a:defRPr sz="3112" kern="1200">
          <a:solidFill>
            <a:schemeClr val="accent1"/>
          </a:solidFill>
          <a:latin typeface="+mj-lt"/>
          <a:ea typeface="+mj-ea"/>
          <a:cs typeface="+mj-cs"/>
        </a:defRPr>
      </a:lvl1pPr>
    </p:titleStyle>
    <p:bodyStyle>
      <a:lvl1pPr marL="280053" indent="-280053" algn="l" defTabSz="1016190" rtl="0" eaLnBrk="1" latinLnBrk="0" hangingPunct="1">
        <a:lnSpc>
          <a:spcPct val="107000"/>
        </a:lnSpc>
        <a:spcBef>
          <a:spcPts val="556"/>
        </a:spcBef>
        <a:buFont typeface="Wingdings 3" panose="05040102010807070707" pitchFamily="18" charset="2"/>
        <a:buChar char=""/>
        <a:defRPr sz="2001" kern="1200">
          <a:solidFill>
            <a:schemeClr val="tx1"/>
          </a:solidFill>
          <a:latin typeface="+mn-lt"/>
          <a:ea typeface="+mn-ea"/>
          <a:cs typeface="+mn-cs"/>
        </a:defRPr>
      </a:lvl1pPr>
      <a:lvl2pPr marL="564106" indent="-304057" algn="l" defTabSz="1016190" rtl="0" eaLnBrk="1" latinLnBrk="0" hangingPunct="1">
        <a:lnSpc>
          <a:spcPct val="103000"/>
        </a:lnSpc>
        <a:spcBef>
          <a:spcPts val="556"/>
        </a:spcBef>
        <a:buFont typeface="Wingdings 3" panose="05040102010807070707" pitchFamily="18" charset="2"/>
        <a:buChar char=""/>
        <a:defRPr sz="1778" kern="1200">
          <a:solidFill>
            <a:schemeClr val="tx1"/>
          </a:solidFill>
          <a:latin typeface="+mn-lt"/>
          <a:ea typeface="+mn-ea"/>
          <a:cs typeface="+mn-cs"/>
        </a:defRPr>
      </a:lvl2pPr>
      <a:lvl3pPr marL="812151" indent="-228043" algn="l" defTabSz="1016190" rtl="0" eaLnBrk="1" latinLnBrk="0" hangingPunct="1">
        <a:lnSpc>
          <a:spcPct val="102000"/>
        </a:lnSpc>
        <a:spcBef>
          <a:spcPts val="556"/>
        </a:spcBef>
        <a:buFont typeface="Bosch Office Sans" pitchFamily="2" charset="0"/>
        <a:buChar char="‒"/>
        <a:defRPr sz="1556" kern="1200">
          <a:solidFill>
            <a:schemeClr val="tx1"/>
          </a:solidFill>
          <a:latin typeface="+mn-lt"/>
          <a:ea typeface="+mn-ea"/>
          <a:cs typeface="+mn-cs"/>
        </a:defRPr>
      </a:lvl3pPr>
      <a:lvl4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4pPr>
      <a:lvl5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5pPr>
      <a:lvl6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6pPr>
      <a:lvl7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7pPr>
      <a:lvl8pPr marL="1036193" indent="-204037" algn="l" defTabSz="1016190" rtl="0" eaLnBrk="1" latinLnBrk="0" hangingPunct="1">
        <a:lnSpc>
          <a:spcPct val="103000"/>
        </a:lnSpc>
        <a:spcBef>
          <a:spcPts val="556"/>
        </a:spcBef>
        <a:buFont typeface="Bosch Office Sans" pitchFamily="2" charset="0"/>
        <a:buChar char="‒"/>
        <a:defRPr sz="1445" kern="1200">
          <a:solidFill>
            <a:schemeClr val="tx1"/>
          </a:solidFill>
          <a:latin typeface="+mn-lt"/>
          <a:ea typeface="+mn-ea"/>
          <a:cs typeface="+mn-cs"/>
        </a:defRPr>
      </a:lvl8pPr>
      <a:lvl9pPr marL="1036193" indent="-204037" algn="l" defTabSz="1016190" rtl="0" eaLnBrk="1" latinLnBrk="0" hangingPunct="1">
        <a:lnSpc>
          <a:spcPct val="103000"/>
        </a:lnSpc>
        <a:spcBef>
          <a:spcPts val="556"/>
        </a:spcBef>
        <a:buFont typeface="Bosch Office Sans" pitchFamily="2" charset="0"/>
        <a:buChar char="‒"/>
        <a:defRPr sz="1445" kern="1200" baseline="0">
          <a:solidFill>
            <a:schemeClr val="tx1"/>
          </a:solidFill>
          <a:latin typeface="+mn-lt"/>
          <a:ea typeface="+mn-ea"/>
          <a:cs typeface="+mn-cs"/>
        </a:defRPr>
      </a:lvl9pPr>
    </p:bodyStyle>
    <p:otherStyle>
      <a:defPPr>
        <a:defRPr lang="de-DE"/>
      </a:defPPr>
      <a:lvl1pPr marL="0" algn="l" defTabSz="1016190" rtl="0" eaLnBrk="1" latinLnBrk="0" hangingPunct="1">
        <a:defRPr sz="2001" kern="1200">
          <a:solidFill>
            <a:schemeClr val="tx1"/>
          </a:solidFill>
          <a:latin typeface="+mn-lt"/>
          <a:ea typeface="+mn-ea"/>
          <a:cs typeface="+mn-cs"/>
        </a:defRPr>
      </a:lvl1pPr>
      <a:lvl2pPr marL="508094" algn="l" defTabSz="1016190" rtl="0" eaLnBrk="1" latinLnBrk="0" hangingPunct="1">
        <a:defRPr sz="2001" kern="1200">
          <a:solidFill>
            <a:schemeClr val="tx1"/>
          </a:solidFill>
          <a:latin typeface="+mn-lt"/>
          <a:ea typeface="+mn-ea"/>
          <a:cs typeface="+mn-cs"/>
        </a:defRPr>
      </a:lvl2pPr>
      <a:lvl3pPr marL="1016190" algn="l" defTabSz="1016190" rtl="0" eaLnBrk="1" latinLnBrk="0" hangingPunct="1">
        <a:defRPr sz="2001" kern="1200">
          <a:solidFill>
            <a:schemeClr val="tx1"/>
          </a:solidFill>
          <a:latin typeface="+mn-lt"/>
          <a:ea typeface="+mn-ea"/>
          <a:cs typeface="+mn-cs"/>
        </a:defRPr>
      </a:lvl3pPr>
      <a:lvl4pPr marL="1524284" algn="l" defTabSz="1016190" rtl="0" eaLnBrk="1" latinLnBrk="0" hangingPunct="1">
        <a:defRPr sz="2001" kern="1200">
          <a:solidFill>
            <a:schemeClr val="tx1"/>
          </a:solidFill>
          <a:latin typeface="+mn-lt"/>
          <a:ea typeface="+mn-ea"/>
          <a:cs typeface="+mn-cs"/>
        </a:defRPr>
      </a:lvl4pPr>
      <a:lvl5pPr marL="2032378" algn="l" defTabSz="1016190" rtl="0" eaLnBrk="1" latinLnBrk="0" hangingPunct="1">
        <a:defRPr sz="2001" kern="1200">
          <a:solidFill>
            <a:schemeClr val="tx1"/>
          </a:solidFill>
          <a:latin typeface="+mn-lt"/>
          <a:ea typeface="+mn-ea"/>
          <a:cs typeface="+mn-cs"/>
        </a:defRPr>
      </a:lvl5pPr>
      <a:lvl6pPr marL="2540474" algn="l" defTabSz="1016190" rtl="0" eaLnBrk="1" latinLnBrk="0" hangingPunct="1">
        <a:defRPr sz="2001" kern="1200">
          <a:solidFill>
            <a:schemeClr val="tx1"/>
          </a:solidFill>
          <a:latin typeface="+mn-lt"/>
          <a:ea typeface="+mn-ea"/>
          <a:cs typeface="+mn-cs"/>
        </a:defRPr>
      </a:lvl6pPr>
      <a:lvl7pPr marL="3048568" algn="l" defTabSz="1016190" rtl="0" eaLnBrk="1" latinLnBrk="0" hangingPunct="1">
        <a:defRPr sz="2001" kern="1200">
          <a:solidFill>
            <a:schemeClr val="tx1"/>
          </a:solidFill>
          <a:latin typeface="+mn-lt"/>
          <a:ea typeface="+mn-ea"/>
          <a:cs typeface="+mn-cs"/>
        </a:defRPr>
      </a:lvl7pPr>
      <a:lvl8pPr marL="3556663" algn="l" defTabSz="1016190" rtl="0" eaLnBrk="1" latinLnBrk="0" hangingPunct="1">
        <a:defRPr sz="2001" kern="1200">
          <a:solidFill>
            <a:schemeClr val="tx1"/>
          </a:solidFill>
          <a:latin typeface="+mn-lt"/>
          <a:ea typeface="+mn-ea"/>
          <a:cs typeface="+mn-cs"/>
        </a:defRPr>
      </a:lvl8pPr>
      <a:lvl9pPr marL="4064759" algn="l" defTabSz="1016190" rtl="0" eaLnBrk="1" latinLnBrk="0" hangingPunct="1">
        <a:defRPr sz="200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9.xml"/><Relationship Id="rId1" Type="http://schemas.openxmlformats.org/officeDocument/2006/relationships/video" Target="https://www.youtube.com/embed/M0vBoBqqjr0?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7.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gif"/><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2.gif"/></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video" Target="https://www.youtube.com/embed/1CsTH9S79qI?start=476&amp;feature=oembed" TargetMode="Externa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0.gif"/></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0.gif"/><Relationship Id="rId9"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pt-BR" dirty="0"/>
              <a:t>PROGRAMAÇÃO</a:t>
            </a:r>
            <a:br>
              <a:rPr lang="pt-BR" dirty="0"/>
            </a:br>
            <a:r>
              <a:rPr lang="pt-BR" dirty="0"/>
              <a:t>ORIENTADA A</a:t>
            </a:r>
            <a:br>
              <a:rPr lang="pt-BR" dirty="0"/>
            </a:br>
            <a:r>
              <a:rPr lang="pt-BR" dirty="0"/>
              <a:t>OBJETOS</a:t>
            </a:r>
            <a:endParaRPr lang="de-DE" dirty="0"/>
          </a:p>
        </p:txBody>
      </p:sp>
    </p:spTree>
    <p:extLst>
      <p:ext uri="{BB962C8B-B14F-4D97-AF65-F5344CB8AC3E}">
        <p14:creationId xmlns:p14="http://schemas.microsoft.com/office/powerpoint/2010/main" val="245360082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A20B-BF4D-4B32-AC8A-505AC43E1954}"/>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996E1CBE-BEC1-4F28-A2E0-60A2399227F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436A0AB-95B3-4BC3-B4B2-AEC353CB9671}"/>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12" name="Retângulo 11">
            <a:extLst>
              <a:ext uri="{FF2B5EF4-FFF2-40B4-BE49-F238E27FC236}">
                <a16:creationId xmlns:a16="http://schemas.microsoft.com/office/drawing/2014/main" id="{4DD8AA0D-4524-4732-B93B-C29EDFDB3899}"/>
              </a:ext>
            </a:extLst>
          </p:cNvPr>
          <p:cNvSpPr/>
          <p:nvPr/>
        </p:nvSpPr>
        <p:spPr>
          <a:xfrm>
            <a:off x="1689935" y="1186114"/>
            <a:ext cx="8811643"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JDK (JAVA DEVELOPMENT KIT)</a:t>
            </a:r>
            <a:endParaRPr lang="pt-BR" sz="5400" b="1" cap="none" spc="0" dirty="0">
              <a:ln w="22225">
                <a:solidFill>
                  <a:schemeClr val="accent2"/>
                </a:solidFill>
                <a:prstDash val="solid"/>
              </a:ln>
              <a:solidFill>
                <a:schemeClr val="accent2">
                  <a:lumMod val="40000"/>
                  <a:lumOff val="60000"/>
                </a:schemeClr>
              </a:solidFill>
              <a:effectLst/>
            </a:endParaRPr>
          </a:p>
        </p:txBody>
      </p:sp>
      <p:sp>
        <p:nvSpPr>
          <p:cNvPr id="13" name="Retângulo 12">
            <a:extLst>
              <a:ext uri="{FF2B5EF4-FFF2-40B4-BE49-F238E27FC236}">
                <a16:creationId xmlns:a16="http://schemas.microsoft.com/office/drawing/2014/main" id="{E81BC37F-10C0-4CF9-B18A-FB585E7623BC}"/>
              </a:ext>
            </a:extLst>
          </p:cNvPr>
          <p:cNvSpPr/>
          <p:nvPr/>
        </p:nvSpPr>
        <p:spPr>
          <a:xfrm>
            <a:off x="1047386" y="3807129"/>
            <a:ext cx="10096739"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JAVA SE(JAVA STANDARD EDITION)</a:t>
            </a:r>
          </a:p>
        </p:txBody>
      </p:sp>
      <p:sp>
        <p:nvSpPr>
          <p:cNvPr id="14" name="Retângulo 13">
            <a:extLst>
              <a:ext uri="{FF2B5EF4-FFF2-40B4-BE49-F238E27FC236}">
                <a16:creationId xmlns:a16="http://schemas.microsoft.com/office/drawing/2014/main" id="{D36A6BFF-60B8-43E7-A89C-86C9D37CF5F9}"/>
              </a:ext>
            </a:extLst>
          </p:cNvPr>
          <p:cNvSpPr/>
          <p:nvPr/>
        </p:nvSpPr>
        <p:spPr>
          <a:xfrm>
            <a:off x="880452" y="5225942"/>
            <a:ext cx="10430612"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JAVA </a:t>
            </a:r>
            <a:r>
              <a:rPr lang="pt-BR" sz="5400" b="1" dirty="0">
                <a:ln w="22225">
                  <a:solidFill>
                    <a:schemeClr val="accent2"/>
                  </a:solidFill>
                  <a:prstDash val="solid"/>
                </a:ln>
                <a:solidFill>
                  <a:schemeClr val="accent2">
                    <a:lumMod val="40000"/>
                    <a:lumOff val="60000"/>
                  </a:schemeClr>
                </a:solidFill>
              </a:rPr>
              <a:t>EE</a:t>
            </a:r>
            <a:r>
              <a:rPr lang="pt-BR" sz="5400" b="1" cap="none" spc="0" dirty="0">
                <a:ln w="22225">
                  <a:solidFill>
                    <a:schemeClr val="accent2"/>
                  </a:solidFill>
                  <a:prstDash val="solid"/>
                </a:ln>
                <a:solidFill>
                  <a:schemeClr val="accent2">
                    <a:lumMod val="40000"/>
                    <a:lumOff val="60000"/>
                  </a:schemeClr>
                </a:solidFill>
                <a:effectLst/>
              </a:rPr>
              <a:t>(JAVA </a:t>
            </a:r>
            <a:r>
              <a:rPr lang="pt-BR" sz="5400" b="1" dirty="0">
                <a:ln w="22225">
                  <a:solidFill>
                    <a:schemeClr val="accent2"/>
                  </a:solidFill>
                  <a:prstDash val="solid"/>
                </a:ln>
                <a:solidFill>
                  <a:schemeClr val="accent2">
                    <a:lumMod val="40000"/>
                    <a:lumOff val="60000"/>
                  </a:schemeClr>
                </a:solidFill>
              </a:rPr>
              <a:t>ENTERPRISE</a:t>
            </a:r>
            <a:r>
              <a:rPr lang="pt-BR" sz="5400" b="1" cap="none" spc="0" dirty="0">
                <a:ln w="22225">
                  <a:solidFill>
                    <a:schemeClr val="accent2"/>
                  </a:solidFill>
                  <a:prstDash val="solid"/>
                </a:ln>
                <a:solidFill>
                  <a:schemeClr val="accent2">
                    <a:lumMod val="40000"/>
                    <a:lumOff val="60000"/>
                  </a:schemeClr>
                </a:solidFill>
                <a:effectLst/>
              </a:rPr>
              <a:t> EDITION)</a:t>
            </a:r>
          </a:p>
        </p:txBody>
      </p:sp>
      <p:sp>
        <p:nvSpPr>
          <p:cNvPr id="18" name="Retângulo 17">
            <a:extLst>
              <a:ext uri="{FF2B5EF4-FFF2-40B4-BE49-F238E27FC236}">
                <a16:creationId xmlns:a16="http://schemas.microsoft.com/office/drawing/2014/main" id="{19CB2090-C8D0-4457-B085-C00EB8EFAA8E}"/>
              </a:ext>
            </a:extLst>
          </p:cNvPr>
          <p:cNvSpPr/>
          <p:nvPr/>
        </p:nvSpPr>
        <p:spPr>
          <a:xfrm>
            <a:off x="1510847" y="2496621"/>
            <a:ext cx="8990731"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JVM (JAVA VIRTUAL MACHINE)</a:t>
            </a:r>
            <a:endParaRPr lang="pt-BR"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2425274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5"/>
          </p:nvPr>
        </p:nvSpPr>
        <p:spPr/>
        <p:txBody>
          <a:bodyPr/>
          <a:lstStyle/>
          <a:p>
            <a:r>
              <a:rPr lang="pt-BR" dirty="0"/>
              <a:t>JAVA</a:t>
            </a:r>
          </a:p>
        </p:txBody>
      </p:sp>
      <p:sp>
        <p:nvSpPr>
          <p:cNvPr id="3" name="Título 2"/>
          <p:cNvSpPr>
            <a:spLocks noGrp="1"/>
          </p:cNvSpPr>
          <p:nvPr>
            <p:ph type="title" sz="quarter"/>
          </p:nvPr>
        </p:nvSpPr>
        <p:spPr/>
        <p:txBody>
          <a:bodyPr/>
          <a:lstStyle/>
          <a:p>
            <a:r>
              <a:rPr lang="pt-BR" dirty="0"/>
              <a:t>Gerador Dígitos de CPF</a:t>
            </a:r>
          </a:p>
        </p:txBody>
      </p:sp>
      <p:sp>
        <p:nvSpPr>
          <p:cNvPr id="4" name="Espaço Reservado para Número de Slide 3"/>
          <p:cNvSpPr>
            <a:spLocks noGrp="1"/>
          </p:cNvSpPr>
          <p:nvPr>
            <p:ph type="sldNum" sz="quarter" idx="12"/>
          </p:nvPr>
        </p:nvSpPr>
        <p:spPr/>
        <p:txBody>
          <a:bodyPr/>
          <a:lstStyle/>
          <a:p>
            <a:fld id="{4898AEC0-503E-4FA4-859C-D0F72D6E3F79}" type="slidenum">
              <a:rPr lang="de-DE" smtClean="0"/>
              <a:pPr/>
              <a:t>100</a:t>
            </a:fld>
            <a:endParaRPr lang="de-DE"/>
          </a:p>
        </p:txBody>
      </p:sp>
      <p:sp>
        <p:nvSpPr>
          <p:cNvPr id="6" name="CaixaDeTexto 5">
            <a:extLst>
              <a:ext uri="{FF2B5EF4-FFF2-40B4-BE49-F238E27FC236}">
                <a16:creationId xmlns:a16="http://schemas.microsoft.com/office/drawing/2014/main" id="{44B99953-43FE-4130-A83B-4952569ED691}"/>
              </a:ext>
            </a:extLst>
          </p:cNvPr>
          <p:cNvSpPr txBox="1"/>
          <p:nvPr/>
        </p:nvSpPr>
        <p:spPr>
          <a:xfrm>
            <a:off x="6875040" y="1310442"/>
            <a:ext cx="3434860" cy="5103356"/>
          </a:xfrm>
          <a:prstGeom prst="rect">
            <a:avLst/>
          </a:prstGeom>
          <a:noFill/>
        </p:spPr>
        <p:txBody>
          <a:bodyPr wrap="none" lIns="0" tIns="0" rIns="0" bIns="0" rtlCol="0">
            <a:noAutofit/>
          </a:bodyPr>
          <a:lstStyle/>
          <a:p>
            <a:pPr defTabSz="1016264">
              <a:lnSpc>
                <a:spcPts val="2556"/>
              </a:lnSpc>
              <a:spcBef>
                <a:spcPts val="556"/>
              </a:spcBef>
            </a:pPr>
            <a:endParaRPr lang="pt-BR" sz="2001" kern="0" dirty="0">
              <a:solidFill>
                <a:srgbClr val="000000"/>
              </a:solidFill>
            </a:endParaRPr>
          </a:p>
        </p:txBody>
      </p:sp>
      <p:sp>
        <p:nvSpPr>
          <p:cNvPr id="8" name="CaixaDeTexto 7">
            <a:extLst>
              <a:ext uri="{FF2B5EF4-FFF2-40B4-BE49-F238E27FC236}">
                <a16:creationId xmlns:a16="http://schemas.microsoft.com/office/drawing/2014/main" id="{55E31F0D-4E2D-4975-932D-5538BD62F07C}"/>
              </a:ext>
            </a:extLst>
          </p:cNvPr>
          <p:cNvSpPr txBox="1"/>
          <p:nvPr/>
        </p:nvSpPr>
        <p:spPr>
          <a:xfrm>
            <a:off x="8820720" y="1203890"/>
            <a:ext cx="1845316" cy="432111"/>
          </a:xfrm>
          <a:prstGeom prst="rect">
            <a:avLst/>
          </a:prstGeom>
          <a:noFill/>
        </p:spPr>
        <p:txBody>
          <a:bodyPr wrap="square" lIns="0" tIns="0" rIns="0" bIns="0" rtlCol="0">
            <a:noAutofit/>
          </a:bodyPr>
          <a:lstStyle/>
          <a:p>
            <a:pPr defTabSz="1016264">
              <a:lnSpc>
                <a:spcPts val="2556"/>
              </a:lnSpc>
              <a:spcBef>
                <a:spcPts val="556"/>
              </a:spcBef>
            </a:pPr>
            <a:endParaRPr lang="pt-BR" sz="2001" kern="0" dirty="0">
              <a:solidFill>
                <a:srgbClr val="000000"/>
              </a:solidFill>
            </a:endParaRPr>
          </a:p>
        </p:txBody>
      </p:sp>
      <p:sp>
        <p:nvSpPr>
          <p:cNvPr id="12" name="Espaço Reservado para Conteúdo 4">
            <a:extLst>
              <a:ext uri="{FF2B5EF4-FFF2-40B4-BE49-F238E27FC236}">
                <a16:creationId xmlns:a16="http://schemas.microsoft.com/office/drawing/2014/main" id="{2F756829-2FA5-45AB-BB26-FBFF31EFDBD3}"/>
              </a:ext>
            </a:extLst>
          </p:cNvPr>
          <p:cNvSpPr>
            <a:spLocks noGrp="1"/>
          </p:cNvSpPr>
          <p:nvPr>
            <p:ph sz="quarter" idx="1"/>
          </p:nvPr>
        </p:nvSpPr>
        <p:spPr>
          <a:xfrm>
            <a:off x="288137" y="1665255"/>
            <a:ext cx="11616432" cy="3175359"/>
          </a:xfrm>
        </p:spPr>
        <p:txBody>
          <a:bodyPr/>
          <a:lstStyle/>
          <a:p>
            <a:r>
              <a:rPr lang="pt-BR" dirty="0"/>
              <a:t>O CPF (Cadastro de Pessoas Físicas), emitido pela Receita Federal, é caracterizado por uma função entre o conjunto das pessoas físicas cadastradas e o conjunto dos documentos emitidos.</a:t>
            </a:r>
            <a:br>
              <a:rPr lang="pt-BR" dirty="0"/>
            </a:br>
            <a:endParaRPr lang="pt-BR" dirty="0"/>
          </a:p>
          <a:p>
            <a:r>
              <a:rPr lang="pt-BR" dirty="0"/>
              <a:t>Ou seja, o fato de um número de CPF ser autenticado pelos seus dígitos verificadores, não o torna um CPF válido, pois é necessário que ele esteja cadastrado no banco de dados da Receita Federal. </a:t>
            </a:r>
          </a:p>
          <a:p>
            <a:endParaRPr lang="pt-BR" dirty="0"/>
          </a:p>
          <a:p>
            <a:r>
              <a:rPr lang="pt-BR" dirty="0"/>
              <a:t>Assim, um número válido de CPF nem sempre será um documento já emitido. </a:t>
            </a:r>
            <a:br>
              <a:rPr lang="pt-BR" dirty="0"/>
            </a:br>
            <a:endParaRPr lang="pt-BR" dirty="0"/>
          </a:p>
          <a:p>
            <a:r>
              <a:rPr lang="pt-BR" dirty="0"/>
              <a:t>Porém, os dígitos verificadores servem para alertar que o número foi escrito de forma inadequada, sem precisar acessar o banco de dados da Receita Federal.</a:t>
            </a:r>
          </a:p>
          <a:p>
            <a:endParaRPr lang="pt-BR" dirty="0"/>
          </a:p>
        </p:txBody>
      </p:sp>
    </p:spTree>
    <p:extLst>
      <p:ext uri="{BB962C8B-B14F-4D97-AF65-F5344CB8AC3E}">
        <p14:creationId xmlns:p14="http://schemas.microsoft.com/office/powerpoint/2010/main" val="18127411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500"/>
                                        <p:tgtEl>
                                          <p:spTgt spid="1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fade">
                                      <p:cBhvr>
                                        <p:cTn id="22"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5"/>
          </p:nvPr>
        </p:nvSpPr>
        <p:spPr/>
        <p:txBody>
          <a:bodyPr/>
          <a:lstStyle/>
          <a:p>
            <a:r>
              <a:rPr lang="pt-BR" dirty="0"/>
              <a:t>JAVA</a:t>
            </a:r>
          </a:p>
        </p:txBody>
      </p:sp>
      <p:sp>
        <p:nvSpPr>
          <p:cNvPr id="3" name="Título 2"/>
          <p:cNvSpPr>
            <a:spLocks noGrp="1"/>
          </p:cNvSpPr>
          <p:nvPr>
            <p:ph type="title" sz="quarter"/>
          </p:nvPr>
        </p:nvSpPr>
        <p:spPr/>
        <p:txBody>
          <a:bodyPr/>
          <a:lstStyle/>
          <a:p>
            <a:r>
              <a:rPr lang="pt-BR" dirty="0"/>
              <a:t>Gerador Dígitos de CPF</a:t>
            </a:r>
          </a:p>
        </p:txBody>
      </p:sp>
      <p:sp>
        <p:nvSpPr>
          <p:cNvPr id="4" name="Espaço Reservado para Número de Slide 3"/>
          <p:cNvSpPr>
            <a:spLocks noGrp="1"/>
          </p:cNvSpPr>
          <p:nvPr>
            <p:ph type="sldNum" sz="quarter" idx="12"/>
          </p:nvPr>
        </p:nvSpPr>
        <p:spPr/>
        <p:txBody>
          <a:bodyPr/>
          <a:lstStyle/>
          <a:p>
            <a:fld id="{4898AEC0-503E-4FA4-859C-D0F72D6E3F79}" type="slidenum">
              <a:rPr lang="de-DE" smtClean="0"/>
              <a:pPr/>
              <a:t>101</a:t>
            </a:fld>
            <a:endParaRPr lang="de-DE"/>
          </a:p>
        </p:txBody>
      </p:sp>
      <p:sp>
        <p:nvSpPr>
          <p:cNvPr id="5" name="Espaço Reservado para Conteúdo 4"/>
          <p:cNvSpPr>
            <a:spLocks noGrp="1"/>
          </p:cNvSpPr>
          <p:nvPr>
            <p:ph sz="quarter" idx="1"/>
          </p:nvPr>
        </p:nvSpPr>
        <p:spPr>
          <a:xfrm>
            <a:off x="439741" y="1203890"/>
            <a:ext cx="3037140" cy="4933926"/>
          </a:xfrm>
          <a:noFill/>
        </p:spPr>
        <p:txBody>
          <a:bodyPr vert="horz" wrap="square" lIns="0" tIns="0" rIns="0" bIns="0" rtlCol="0">
            <a:noAutofit/>
          </a:bodyPr>
          <a:lstStyle/>
          <a:p>
            <a:pPr marL="0" indent="0" fontAlgn="base">
              <a:spcBef>
                <a:spcPct val="0"/>
              </a:spcBef>
              <a:spcAft>
                <a:spcPct val="0"/>
              </a:spcAft>
              <a:buNone/>
            </a:pPr>
            <a:r>
              <a:rPr lang="pt-BR" dirty="0">
                <a:latin typeface="Bosch Office Sans" pitchFamily="34" charset="0"/>
              </a:rPr>
              <a:t>8 X 10 = 80</a:t>
            </a:r>
          </a:p>
          <a:p>
            <a:pPr marL="0" indent="0" fontAlgn="base">
              <a:spcBef>
                <a:spcPct val="0"/>
              </a:spcBef>
              <a:spcAft>
                <a:spcPct val="0"/>
              </a:spcAft>
              <a:buNone/>
            </a:pPr>
            <a:r>
              <a:rPr lang="pt-BR" dirty="0">
                <a:latin typeface="Bosch Office Sans" pitchFamily="34" charset="0"/>
              </a:rPr>
              <a:t>1 X 9 = 9</a:t>
            </a:r>
          </a:p>
          <a:p>
            <a:pPr marL="0" indent="0" fontAlgn="base">
              <a:spcBef>
                <a:spcPct val="0"/>
              </a:spcBef>
              <a:spcAft>
                <a:spcPct val="0"/>
              </a:spcAft>
              <a:buNone/>
            </a:pPr>
            <a:r>
              <a:rPr lang="pt-BR" dirty="0">
                <a:latin typeface="Bosch Office Sans" pitchFamily="34" charset="0"/>
              </a:rPr>
              <a:t>9 X 8 = 72</a:t>
            </a:r>
          </a:p>
          <a:p>
            <a:pPr marL="0" indent="0" fontAlgn="base">
              <a:spcBef>
                <a:spcPct val="0"/>
              </a:spcBef>
              <a:spcAft>
                <a:spcPct val="0"/>
              </a:spcAft>
              <a:buNone/>
            </a:pPr>
            <a:r>
              <a:rPr lang="pt-BR" dirty="0">
                <a:latin typeface="Bosch Office Sans" pitchFamily="34" charset="0"/>
              </a:rPr>
              <a:t>4 X 7 = 28</a:t>
            </a:r>
          </a:p>
          <a:p>
            <a:pPr marL="0" indent="0" fontAlgn="base">
              <a:spcBef>
                <a:spcPct val="0"/>
              </a:spcBef>
              <a:spcAft>
                <a:spcPct val="0"/>
              </a:spcAft>
              <a:buNone/>
            </a:pPr>
            <a:r>
              <a:rPr lang="pt-BR" dirty="0">
                <a:latin typeface="Bosch Office Sans" pitchFamily="34" charset="0"/>
              </a:rPr>
              <a:t>1 X 6 = 6</a:t>
            </a:r>
          </a:p>
          <a:p>
            <a:pPr marL="0" indent="0" fontAlgn="base">
              <a:spcBef>
                <a:spcPct val="0"/>
              </a:spcBef>
              <a:spcAft>
                <a:spcPct val="0"/>
              </a:spcAft>
              <a:buNone/>
            </a:pPr>
            <a:r>
              <a:rPr lang="pt-BR" dirty="0">
                <a:latin typeface="Bosch Office Sans" pitchFamily="34" charset="0"/>
              </a:rPr>
              <a:t>8 X 5 = 40</a:t>
            </a:r>
          </a:p>
          <a:p>
            <a:pPr marL="0" indent="0" fontAlgn="base">
              <a:spcBef>
                <a:spcPct val="0"/>
              </a:spcBef>
              <a:spcAft>
                <a:spcPct val="0"/>
              </a:spcAft>
              <a:buNone/>
            </a:pPr>
            <a:r>
              <a:rPr lang="pt-BR" dirty="0">
                <a:latin typeface="Bosch Office Sans" pitchFamily="34" charset="0"/>
              </a:rPr>
              <a:t>2 X 4 = 8</a:t>
            </a:r>
          </a:p>
          <a:p>
            <a:pPr marL="0" indent="0" fontAlgn="base">
              <a:spcBef>
                <a:spcPct val="0"/>
              </a:spcBef>
              <a:spcAft>
                <a:spcPct val="0"/>
              </a:spcAft>
              <a:buNone/>
            </a:pPr>
            <a:r>
              <a:rPr lang="pt-BR" dirty="0">
                <a:latin typeface="Bosch Office Sans" pitchFamily="34" charset="0"/>
              </a:rPr>
              <a:t>3 X 3 = 9</a:t>
            </a:r>
          </a:p>
          <a:p>
            <a:pPr marL="0" indent="0" fontAlgn="base">
              <a:spcBef>
                <a:spcPct val="0"/>
              </a:spcBef>
              <a:spcAft>
                <a:spcPct val="0"/>
              </a:spcAft>
              <a:buNone/>
            </a:pPr>
            <a:r>
              <a:rPr lang="pt-BR" dirty="0">
                <a:latin typeface="Bosch Office Sans" pitchFamily="34" charset="0"/>
              </a:rPr>
              <a:t>5 X 2 = 10</a:t>
            </a:r>
          </a:p>
          <a:p>
            <a:pPr marL="0" indent="0" fontAlgn="base">
              <a:spcBef>
                <a:spcPct val="0"/>
              </a:spcBef>
              <a:spcAft>
                <a:spcPct val="0"/>
              </a:spcAft>
              <a:buNone/>
            </a:pPr>
            <a:endParaRPr lang="pt-BR" dirty="0">
              <a:latin typeface="Bosch Office Sans" pitchFamily="34" charset="0"/>
            </a:endParaRPr>
          </a:p>
          <a:p>
            <a:pPr marL="0" indent="0" fontAlgn="base">
              <a:spcBef>
                <a:spcPct val="0"/>
              </a:spcBef>
              <a:spcAft>
                <a:spcPct val="0"/>
              </a:spcAft>
              <a:buNone/>
            </a:pPr>
            <a:r>
              <a:rPr lang="pt-BR" dirty="0">
                <a:latin typeface="Bosch Office Sans" pitchFamily="34" charset="0"/>
              </a:rPr>
              <a:t>Soma dos resultados = 262</a:t>
            </a:r>
          </a:p>
          <a:p>
            <a:pPr marL="0" indent="0" fontAlgn="base">
              <a:spcBef>
                <a:spcPct val="0"/>
              </a:spcBef>
              <a:spcAft>
                <a:spcPct val="0"/>
              </a:spcAft>
              <a:buNone/>
            </a:pPr>
            <a:r>
              <a:rPr lang="pt-BR" dirty="0">
                <a:latin typeface="Bosch Office Sans" pitchFamily="34" charset="0"/>
              </a:rPr>
              <a:t>D1=11-(262%11)=2</a:t>
            </a:r>
          </a:p>
          <a:p>
            <a:pPr marL="0" indent="0" fontAlgn="base">
              <a:spcBef>
                <a:spcPct val="0"/>
              </a:spcBef>
              <a:spcAft>
                <a:spcPct val="0"/>
              </a:spcAft>
              <a:buNone/>
            </a:pPr>
            <a:r>
              <a:rPr lang="pt-BR" dirty="0">
                <a:latin typeface="Bosch Office Sans" pitchFamily="34" charset="0"/>
              </a:rPr>
              <a:t>Se D1&gt;9 </a:t>
            </a:r>
          </a:p>
          <a:p>
            <a:pPr marL="0" indent="0" fontAlgn="base">
              <a:spcBef>
                <a:spcPct val="0"/>
              </a:spcBef>
              <a:spcAft>
                <a:spcPct val="0"/>
              </a:spcAft>
              <a:buNone/>
            </a:pPr>
            <a:r>
              <a:rPr lang="pt-BR" dirty="0">
                <a:latin typeface="Bosch Office Sans" pitchFamily="34" charset="0"/>
              </a:rPr>
              <a:t>D1=0</a:t>
            </a:r>
          </a:p>
          <a:p>
            <a:pPr fontAlgn="base">
              <a:spcBef>
                <a:spcPct val="0"/>
              </a:spcBef>
              <a:spcAft>
                <a:spcPct val="0"/>
              </a:spcAft>
            </a:pPr>
            <a:endParaRPr lang="pt-BR" dirty="0">
              <a:latin typeface="Bosch Office Sans" pitchFamily="34" charset="0"/>
            </a:endParaRPr>
          </a:p>
          <a:p>
            <a:pPr fontAlgn="base">
              <a:spcBef>
                <a:spcPct val="0"/>
              </a:spcBef>
              <a:spcAft>
                <a:spcPct val="0"/>
              </a:spcAft>
            </a:pPr>
            <a:endParaRPr lang="pt-BR" dirty="0">
              <a:latin typeface="Bosch Office Sans" pitchFamily="34" charset="0"/>
            </a:endParaRPr>
          </a:p>
          <a:p>
            <a:pPr fontAlgn="base">
              <a:spcBef>
                <a:spcPct val="0"/>
              </a:spcBef>
              <a:spcAft>
                <a:spcPct val="0"/>
              </a:spcAft>
            </a:pPr>
            <a:endParaRPr lang="pt-BR" dirty="0">
              <a:latin typeface="Bosch Office Sans" pitchFamily="34" charset="0"/>
            </a:endParaRPr>
          </a:p>
          <a:p>
            <a:pPr fontAlgn="base">
              <a:spcBef>
                <a:spcPct val="0"/>
              </a:spcBef>
              <a:spcAft>
                <a:spcPct val="0"/>
              </a:spcAft>
            </a:pPr>
            <a:endParaRPr lang="pt-BR" dirty="0">
              <a:latin typeface="Bosch Office Sans" pitchFamily="34" charset="0"/>
            </a:endParaRPr>
          </a:p>
        </p:txBody>
      </p:sp>
      <p:sp>
        <p:nvSpPr>
          <p:cNvPr id="6" name="CaixaDeTexto 5">
            <a:extLst>
              <a:ext uri="{FF2B5EF4-FFF2-40B4-BE49-F238E27FC236}">
                <a16:creationId xmlns:a16="http://schemas.microsoft.com/office/drawing/2014/main" id="{44B99953-43FE-4130-A83B-4952569ED691}"/>
              </a:ext>
            </a:extLst>
          </p:cNvPr>
          <p:cNvSpPr txBox="1"/>
          <p:nvPr/>
        </p:nvSpPr>
        <p:spPr>
          <a:xfrm>
            <a:off x="6875040" y="1310442"/>
            <a:ext cx="3434860" cy="5103356"/>
          </a:xfrm>
          <a:prstGeom prst="rect">
            <a:avLst/>
          </a:prstGeom>
          <a:noFill/>
        </p:spPr>
        <p:txBody>
          <a:bodyPr wrap="none" lIns="0" tIns="0" rIns="0" bIns="0" rtlCol="0">
            <a:noAutofit/>
          </a:bodyPr>
          <a:lstStyle/>
          <a:p>
            <a:pPr defTabSz="1016264">
              <a:lnSpc>
                <a:spcPts val="2556"/>
              </a:lnSpc>
              <a:spcBef>
                <a:spcPts val="556"/>
              </a:spcBef>
            </a:pPr>
            <a:endParaRPr lang="pt-BR" sz="2001" kern="0" dirty="0">
              <a:solidFill>
                <a:srgbClr val="000000"/>
              </a:solidFill>
            </a:endParaRPr>
          </a:p>
        </p:txBody>
      </p:sp>
      <p:sp>
        <p:nvSpPr>
          <p:cNvPr id="7" name="CaixaDeTexto 6">
            <a:extLst>
              <a:ext uri="{FF2B5EF4-FFF2-40B4-BE49-F238E27FC236}">
                <a16:creationId xmlns:a16="http://schemas.microsoft.com/office/drawing/2014/main" id="{D6D7BB04-F2F4-413F-B32B-AAC10FAE1033}"/>
              </a:ext>
            </a:extLst>
          </p:cNvPr>
          <p:cNvSpPr txBox="1"/>
          <p:nvPr/>
        </p:nvSpPr>
        <p:spPr>
          <a:xfrm>
            <a:off x="3685595" y="1154613"/>
            <a:ext cx="3262734" cy="4933926"/>
          </a:xfrm>
          <a:prstGeom prst="rect">
            <a:avLst/>
          </a:prstGeom>
          <a:noFill/>
        </p:spPr>
        <p:txBody>
          <a:bodyPr wrap="square" lIns="0" tIns="0" rIns="0" bIns="0" rtlCol="0">
            <a:noAutofit/>
          </a:bodyPr>
          <a:lstStyle/>
          <a:p>
            <a:pPr defTabSz="1016190">
              <a:lnSpc>
                <a:spcPct val="107000"/>
              </a:lnSpc>
            </a:pPr>
            <a:r>
              <a:rPr lang="pt-BR" sz="2001" dirty="0"/>
              <a:t>8 X 11 = 88</a:t>
            </a:r>
          </a:p>
          <a:p>
            <a:pPr defTabSz="1016190">
              <a:lnSpc>
                <a:spcPct val="107000"/>
              </a:lnSpc>
            </a:pPr>
            <a:r>
              <a:rPr lang="pt-BR" sz="2001" dirty="0"/>
              <a:t>1 X 10 = 10</a:t>
            </a:r>
          </a:p>
          <a:p>
            <a:pPr defTabSz="1016190">
              <a:lnSpc>
                <a:spcPct val="107000"/>
              </a:lnSpc>
            </a:pPr>
            <a:r>
              <a:rPr lang="pt-BR" sz="2001" dirty="0"/>
              <a:t>9 X 9 = 81</a:t>
            </a:r>
          </a:p>
          <a:p>
            <a:pPr defTabSz="1016190">
              <a:lnSpc>
                <a:spcPct val="107000"/>
              </a:lnSpc>
            </a:pPr>
            <a:r>
              <a:rPr lang="pt-BR" sz="2001" dirty="0"/>
              <a:t>4 X 8 = 32</a:t>
            </a:r>
          </a:p>
          <a:p>
            <a:pPr defTabSz="1016190">
              <a:lnSpc>
                <a:spcPct val="107000"/>
              </a:lnSpc>
            </a:pPr>
            <a:r>
              <a:rPr lang="pt-BR" sz="2001" dirty="0"/>
              <a:t>1 X 7 = 7</a:t>
            </a:r>
          </a:p>
          <a:p>
            <a:pPr defTabSz="1016190">
              <a:lnSpc>
                <a:spcPct val="107000"/>
              </a:lnSpc>
            </a:pPr>
            <a:r>
              <a:rPr lang="pt-BR" sz="2001" dirty="0"/>
              <a:t>8 X 6 = 48</a:t>
            </a:r>
          </a:p>
          <a:p>
            <a:pPr defTabSz="1016190">
              <a:lnSpc>
                <a:spcPct val="107000"/>
              </a:lnSpc>
            </a:pPr>
            <a:r>
              <a:rPr lang="pt-BR" sz="2001" dirty="0"/>
              <a:t>2 X 5 = 10</a:t>
            </a:r>
          </a:p>
          <a:p>
            <a:pPr defTabSz="1016190">
              <a:lnSpc>
                <a:spcPct val="107000"/>
              </a:lnSpc>
            </a:pPr>
            <a:r>
              <a:rPr lang="pt-BR" sz="2001" dirty="0"/>
              <a:t>3 X 4 = 12</a:t>
            </a:r>
          </a:p>
          <a:p>
            <a:pPr defTabSz="1016190">
              <a:lnSpc>
                <a:spcPct val="107000"/>
              </a:lnSpc>
            </a:pPr>
            <a:r>
              <a:rPr lang="pt-BR" sz="2001" dirty="0"/>
              <a:t>5 X 3 = 15</a:t>
            </a:r>
          </a:p>
          <a:p>
            <a:pPr defTabSz="1016190">
              <a:lnSpc>
                <a:spcPct val="107000"/>
              </a:lnSpc>
            </a:pPr>
            <a:r>
              <a:rPr lang="pt-BR" sz="2001" dirty="0"/>
              <a:t>2 X 2 = 4 (D1)</a:t>
            </a:r>
          </a:p>
          <a:p>
            <a:pPr defTabSz="1016190">
              <a:lnSpc>
                <a:spcPct val="107000"/>
              </a:lnSpc>
            </a:pPr>
            <a:endParaRPr lang="pt-BR" sz="2001" dirty="0"/>
          </a:p>
          <a:p>
            <a:pPr defTabSz="1016190">
              <a:lnSpc>
                <a:spcPct val="107000"/>
              </a:lnSpc>
            </a:pPr>
            <a:r>
              <a:rPr lang="pt-BR" sz="2001" dirty="0"/>
              <a:t>Soma dos resultados=307</a:t>
            </a:r>
          </a:p>
          <a:p>
            <a:pPr defTabSz="1016190">
              <a:lnSpc>
                <a:spcPct val="107000"/>
              </a:lnSpc>
            </a:pPr>
            <a:r>
              <a:rPr lang="pt-BR" sz="2001" dirty="0"/>
              <a:t>D2= 11-(307%11)=1</a:t>
            </a:r>
          </a:p>
          <a:p>
            <a:pPr defTabSz="1016190">
              <a:lnSpc>
                <a:spcPct val="107000"/>
              </a:lnSpc>
            </a:pPr>
            <a:r>
              <a:rPr lang="pt-BR" sz="2001" dirty="0"/>
              <a:t>Se D2&gt;9</a:t>
            </a:r>
          </a:p>
          <a:p>
            <a:r>
              <a:rPr lang="pt-BR" sz="2001" dirty="0"/>
              <a:t>D2=0</a:t>
            </a:r>
          </a:p>
          <a:p>
            <a:pPr defTabSz="1016264">
              <a:lnSpc>
                <a:spcPts val="2556"/>
              </a:lnSpc>
              <a:spcBef>
                <a:spcPts val="556"/>
              </a:spcBef>
            </a:pPr>
            <a:endParaRPr lang="pt-BR" sz="2001" kern="0" dirty="0">
              <a:solidFill>
                <a:srgbClr val="000000"/>
              </a:solidFill>
            </a:endParaRPr>
          </a:p>
        </p:txBody>
      </p:sp>
      <p:sp>
        <p:nvSpPr>
          <p:cNvPr id="8" name="CaixaDeTexto 7">
            <a:extLst>
              <a:ext uri="{FF2B5EF4-FFF2-40B4-BE49-F238E27FC236}">
                <a16:creationId xmlns:a16="http://schemas.microsoft.com/office/drawing/2014/main" id="{55E31F0D-4E2D-4975-932D-5538BD62F07C}"/>
              </a:ext>
            </a:extLst>
          </p:cNvPr>
          <p:cNvSpPr txBox="1"/>
          <p:nvPr/>
        </p:nvSpPr>
        <p:spPr>
          <a:xfrm>
            <a:off x="6748876" y="1393883"/>
            <a:ext cx="5041699" cy="604051"/>
          </a:xfrm>
          <a:prstGeom prst="rect">
            <a:avLst/>
          </a:prstGeom>
          <a:noFill/>
        </p:spPr>
        <p:txBody>
          <a:bodyPr wrap="square" lIns="0" tIns="0" rIns="0" bIns="0" rtlCol="0">
            <a:noAutofit/>
          </a:bodyPr>
          <a:lstStyle/>
          <a:p>
            <a:pPr>
              <a:lnSpc>
                <a:spcPts val="2556"/>
              </a:lnSpc>
              <a:spcBef>
                <a:spcPts val="556"/>
              </a:spcBef>
            </a:pPr>
            <a:r>
              <a:rPr lang="pt-BR" sz="3112" b="1" dirty="0"/>
              <a:t>CPF Exemplo: 819.418.235-21</a:t>
            </a:r>
          </a:p>
          <a:p>
            <a:pPr defTabSz="1016264">
              <a:lnSpc>
                <a:spcPts val="2556"/>
              </a:lnSpc>
              <a:spcBef>
                <a:spcPts val="556"/>
              </a:spcBef>
            </a:pPr>
            <a:endParaRPr lang="pt-BR" sz="3112" kern="0" dirty="0">
              <a:solidFill>
                <a:srgbClr val="000000"/>
              </a:solidFill>
            </a:endParaRPr>
          </a:p>
        </p:txBody>
      </p:sp>
      <p:sp>
        <p:nvSpPr>
          <p:cNvPr id="9" name="CaixaDeTexto 8">
            <a:extLst>
              <a:ext uri="{FF2B5EF4-FFF2-40B4-BE49-F238E27FC236}">
                <a16:creationId xmlns:a16="http://schemas.microsoft.com/office/drawing/2014/main" id="{9C7E11B1-40F5-40A0-A428-CB3AA04CAD1E}"/>
              </a:ext>
            </a:extLst>
          </p:cNvPr>
          <p:cNvSpPr txBox="1"/>
          <p:nvPr/>
        </p:nvSpPr>
        <p:spPr>
          <a:xfrm>
            <a:off x="6748876" y="2234398"/>
            <a:ext cx="3159792" cy="1062181"/>
          </a:xfrm>
          <a:prstGeom prst="rect">
            <a:avLst/>
          </a:prstGeom>
          <a:noFill/>
        </p:spPr>
        <p:txBody>
          <a:bodyPr wrap="square" lIns="0" tIns="0" rIns="0" bIns="0" rtlCol="0">
            <a:noAutofit/>
          </a:bodyPr>
          <a:lstStyle/>
          <a:p>
            <a:pPr>
              <a:lnSpc>
                <a:spcPts val="2556"/>
              </a:lnSpc>
              <a:spcBef>
                <a:spcPts val="556"/>
              </a:spcBef>
            </a:pPr>
            <a:r>
              <a:rPr lang="pt-BR" sz="3112" b="1" dirty="0"/>
              <a:t>D1=2</a:t>
            </a:r>
          </a:p>
          <a:p>
            <a:pPr>
              <a:lnSpc>
                <a:spcPts val="2556"/>
              </a:lnSpc>
              <a:spcBef>
                <a:spcPts val="556"/>
              </a:spcBef>
            </a:pPr>
            <a:r>
              <a:rPr lang="pt-BR" sz="3112" b="1" dirty="0"/>
              <a:t>D2=1</a:t>
            </a:r>
          </a:p>
          <a:p>
            <a:pPr defTabSz="1016264">
              <a:lnSpc>
                <a:spcPts val="2556"/>
              </a:lnSpc>
              <a:spcBef>
                <a:spcPts val="556"/>
              </a:spcBef>
            </a:pPr>
            <a:endParaRPr lang="pt-BR" sz="2001" kern="0" dirty="0">
              <a:solidFill>
                <a:srgbClr val="000000"/>
              </a:solidFill>
            </a:endParaRPr>
          </a:p>
        </p:txBody>
      </p:sp>
    </p:spTree>
    <p:extLst>
      <p:ext uri="{BB962C8B-B14F-4D97-AF65-F5344CB8AC3E}">
        <p14:creationId xmlns:p14="http://schemas.microsoft.com/office/powerpoint/2010/main" val="14242343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fade">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fade">
                                      <p:cBhvr>
                                        <p:cTn id="67" dur="500"/>
                                        <p:tgtEl>
                                          <p:spTgt spid="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3" end="13"/>
                                            </p:txEl>
                                          </p:spTgt>
                                        </p:tgtEl>
                                        <p:attrNameLst>
                                          <p:attrName>style.visibility</p:attrName>
                                        </p:attrNameLst>
                                      </p:cBhvr>
                                      <p:to>
                                        <p:strVal val="visible"/>
                                      </p:to>
                                    </p:set>
                                    <p:animEffect transition="in" filter="fade">
                                      <p:cBhvr>
                                        <p:cTn id="72" dur="500"/>
                                        <p:tgtEl>
                                          <p:spTgt spid="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
                                            <p:txEl>
                                              <p:pRg st="0" end="0"/>
                                            </p:txEl>
                                          </p:spTgt>
                                        </p:tgtEl>
                                        <p:attrNameLst>
                                          <p:attrName>style.visibility</p:attrName>
                                        </p:attrNameLst>
                                      </p:cBhvr>
                                      <p:to>
                                        <p:strVal val="visible"/>
                                      </p:to>
                                    </p:set>
                                    <p:animEffect transition="in" filter="fade">
                                      <p:cBhvr>
                                        <p:cTn id="77" dur="500"/>
                                        <p:tgtEl>
                                          <p:spTgt spid="7">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
                                            <p:txEl>
                                              <p:pRg st="1" end="1"/>
                                            </p:txEl>
                                          </p:spTgt>
                                        </p:tgtEl>
                                        <p:attrNameLst>
                                          <p:attrName>style.visibility</p:attrName>
                                        </p:attrNameLst>
                                      </p:cBhvr>
                                      <p:to>
                                        <p:strVal val="visible"/>
                                      </p:to>
                                    </p:set>
                                    <p:animEffect transition="in" filter="fade">
                                      <p:cBhvr>
                                        <p:cTn id="82" dur="500"/>
                                        <p:tgtEl>
                                          <p:spTgt spid="7">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
                                            <p:txEl>
                                              <p:pRg st="2" end="2"/>
                                            </p:txEl>
                                          </p:spTgt>
                                        </p:tgtEl>
                                        <p:attrNameLst>
                                          <p:attrName>style.visibility</p:attrName>
                                        </p:attrNameLst>
                                      </p:cBhvr>
                                      <p:to>
                                        <p:strVal val="visible"/>
                                      </p:to>
                                    </p:set>
                                    <p:animEffect transition="in" filter="fade">
                                      <p:cBhvr>
                                        <p:cTn id="87" dur="500"/>
                                        <p:tgtEl>
                                          <p:spTgt spid="7">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
                                            <p:txEl>
                                              <p:pRg st="3" end="3"/>
                                            </p:txEl>
                                          </p:spTgt>
                                        </p:tgtEl>
                                        <p:attrNameLst>
                                          <p:attrName>style.visibility</p:attrName>
                                        </p:attrNameLst>
                                      </p:cBhvr>
                                      <p:to>
                                        <p:strVal val="visible"/>
                                      </p:to>
                                    </p:set>
                                    <p:animEffect transition="in" filter="fade">
                                      <p:cBhvr>
                                        <p:cTn id="92" dur="500"/>
                                        <p:tgtEl>
                                          <p:spTgt spid="7">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
                                            <p:txEl>
                                              <p:pRg st="4" end="4"/>
                                            </p:txEl>
                                          </p:spTgt>
                                        </p:tgtEl>
                                        <p:attrNameLst>
                                          <p:attrName>style.visibility</p:attrName>
                                        </p:attrNameLst>
                                      </p:cBhvr>
                                      <p:to>
                                        <p:strVal val="visible"/>
                                      </p:to>
                                    </p:set>
                                    <p:animEffect transition="in" filter="fade">
                                      <p:cBhvr>
                                        <p:cTn id="97" dur="500"/>
                                        <p:tgtEl>
                                          <p:spTgt spid="7">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7">
                                            <p:txEl>
                                              <p:pRg st="5" end="5"/>
                                            </p:txEl>
                                          </p:spTgt>
                                        </p:tgtEl>
                                        <p:attrNameLst>
                                          <p:attrName>style.visibility</p:attrName>
                                        </p:attrNameLst>
                                      </p:cBhvr>
                                      <p:to>
                                        <p:strVal val="visible"/>
                                      </p:to>
                                    </p:set>
                                    <p:animEffect transition="in" filter="fade">
                                      <p:cBhvr>
                                        <p:cTn id="102" dur="500"/>
                                        <p:tgtEl>
                                          <p:spTgt spid="7">
                                            <p:txEl>
                                              <p:pRg st="5" end="5"/>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7">
                                            <p:txEl>
                                              <p:pRg st="6" end="6"/>
                                            </p:txEl>
                                          </p:spTgt>
                                        </p:tgtEl>
                                        <p:attrNameLst>
                                          <p:attrName>style.visibility</p:attrName>
                                        </p:attrNameLst>
                                      </p:cBhvr>
                                      <p:to>
                                        <p:strVal val="visible"/>
                                      </p:to>
                                    </p:set>
                                    <p:animEffect transition="in" filter="fade">
                                      <p:cBhvr>
                                        <p:cTn id="107" dur="500"/>
                                        <p:tgtEl>
                                          <p:spTgt spid="7">
                                            <p:txEl>
                                              <p:pRg st="6"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7">
                                            <p:txEl>
                                              <p:pRg st="7" end="7"/>
                                            </p:txEl>
                                          </p:spTgt>
                                        </p:tgtEl>
                                        <p:attrNameLst>
                                          <p:attrName>style.visibility</p:attrName>
                                        </p:attrNameLst>
                                      </p:cBhvr>
                                      <p:to>
                                        <p:strVal val="visible"/>
                                      </p:to>
                                    </p:set>
                                    <p:animEffect transition="in" filter="fade">
                                      <p:cBhvr>
                                        <p:cTn id="112" dur="500"/>
                                        <p:tgtEl>
                                          <p:spTgt spid="7">
                                            <p:txEl>
                                              <p:pRg st="7" end="7"/>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7">
                                            <p:txEl>
                                              <p:pRg st="8" end="8"/>
                                            </p:txEl>
                                          </p:spTgt>
                                        </p:tgtEl>
                                        <p:attrNameLst>
                                          <p:attrName>style.visibility</p:attrName>
                                        </p:attrNameLst>
                                      </p:cBhvr>
                                      <p:to>
                                        <p:strVal val="visible"/>
                                      </p:to>
                                    </p:set>
                                    <p:animEffect transition="in" filter="fade">
                                      <p:cBhvr>
                                        <p:cTn id="117" dur="500"/>
                                        <p:tgtEl>
                                          <p:spTgt spid="7">
                                            <p:txEl>
                                              <p:pRg st="8" end="8"/>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7">
                                            <p:txEl>
                                              <p:pRg st="9" end="9"/>
                                            </p:txEl>
                                          </p:spTgt>
                                        </p:tgtEl>
                                        <p:attrNameLst>
                                          <p:attrName>style.visibility</p:attrName>
                                        </p:attrNameLst>
                                      </p:cBhvr>
                                      <p:to>
                                        <p:strVal val="visible"/>
                                      </p:to>
                                    </p:set>
                                    <p:animEffect transition="in" filter="fade">
                                      <p:cBhvr>
                                        <p:cTn id="122" dur="500"/>
                                        <p:tgtEl>
                                          <p:spTgt spid="7">
                                            <p:txEl>
                                              <p:pRg st="9" end="9"/>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7">
                                            <p:txEl>
                                              <p:pRg st="11" end="11"/>
                                            </p:txEl>
                                          </p:spTgt>
                                        </p:tgtEl>
                                        <p:attrNameLst>
                                          <p:attrName>style.visibility</p:attrName>
                                        </p:attrNameLst>
                                      </p:cBhvr>
                                      <p:to>
                                        <p:strVal val="visible"/>
                                      </p:to>
                                    </p:set>
                                    <p:animEffect transition="in" filter="fade">
                                      <p:cBhvr>
                                        <p:cTn id="127" dur="500"/>
                                        <p:tgtEl>
                                          <p:spTgt spid="7">
                                            <p:txEl>
                                              <p:pRg st="11" end="11"/>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
                                            <p:txEl>
                                              <p:pRg st="12" end="12"/>
                                            </p:txEl>
                                          </p:spTgt>
                                        </p:tgtEl>
                                        <p:attrNameLst>
                                          <p:attrName>style.visibility</p:attrName>
                                        </p:attrNameLst>
                                      </p:cBhvr>
                                      <p:to>
                                        <p:strVal val="visible"/>
                                      </p:to>
                                    </p:set>
                                    <p:animEffect transition="in" filter="fade">
                                      <p:cBhvr>
                                        <p:cTn id="132" dur="500"/>
                                        <p:tgtEl>
                                          <p:spTgt spid="7">
                                            <p:txEl>
                                              <p:pRg st="12" end="12"/>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7">
                                            <p:txEl>
                                              <p:pRg st="13" end="13"/>
                                            </p:txEl>
                                          </p:spTgt>
                                        </p:tgtEl>
                                        <p:attrNameLst>
                                          <p:attrName>style.visibility</p:attrName>
                                        </p:attrNameLst>
                                      </p:cBhvr>
                                      <p:to>
                                        <p:strVal val="visible"/>
                                      </p:to>
                                    </p:set>
                                    <p:animEffect transition="in" filter="fade">
                                      <p:cBhvr>
                                        <p:cTn id="137" dur="500"/>
                                        <p:tgtEl>
                                          <p:spTgt spid="7">
                                            <p:txEl>
                                              <p:pRg st="13" end="13"/>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7">
                                            <p:txEl>
                                              <p:pRg st="14" end="14"/>
                                            </p:txEl>
                                          </p:spTgt>
                                        </p:tgtEl>
                                        <p:attrNameLst>
                                          <p:attrName>style.visibility</p:attrName>
                                        </p:attrNameLst>
                                      </p:cBhvr>
                                      <p:to>
                                        <p:strVal val="visible"/>
                                      </p:to>
                                    </p:set>
                                    <p:animEffect transition="in" filter="fade">
                                      <p:cBhvr>
                                        <p:cTn id="142" dur="500"/>
                                        <p:tgtEl>
                                          <p:spTgt spid="7">
                                            <p:txEl>
                                              <p:pRg st="14" end="14"/>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9">
                                            <p:txEl>
                                              <p:pRg st="0" end="0"/>
                                            </p:txEl>
                                          </p:spTgt>
                                        </p:tgtEl>
                                        <p:attrNameLst>
                                          <p:attrName>style.visibility</p:attrName>
                                        </p:attrNameLst>
                                      </p:cBhvr>
                                      <p:to>
                                        <p:strVal val="visible"/>
                                      </p:to>
                                    </p:set>
                                    <p:animEffect transition="in" filter="fade">
                                      <p:cBhvr>
                                        <p:cTn id="147" dur="500"/>
                                        <p:tgtEl>
                                          <p:spTgt spid="9">
                                            <p:txEl>
                                              <p:pRg st="0" end="0"/>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9">
                                            <p:txEl>
                                              <p:pRg st="1" end="1"/>
                                            </p:txEl>
                                          </p:spTgt>
                                        </p:tgtEl>
                                        <p:attrNameLst>
                                          <p:attrName>style.visibility</p:attrName>
                                        </p:attrNameLst>
                                      </p:cBhvr>
                                      <p:to>
                                        <p:strVal val="visible"/>
                                      </p:to>
                                    </p:set>
                                    <p:animEffect transition="in" filter="fade">
                                      <p:cBhvr>
                                        <p:cTn id="15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p:bldP spid="9"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5"/>
          </p:nvPr>
        </p:nvSpPr>
        <p:spPr/>
        <p:txBody>
          <a:bodyPr/>
          <a:lstStyle/>
          <a:p>
            <a:r>
              <a:rPr lang="pt-BR" dirty="0"/>
              <a:t>JAVA</a:t>
            </a:r>
          </a:p>
        </p:txBody>
      </p:sp>
      <p:sp>
        <p:nvSpPr>
          <p:cNvPr id="3" name="Título 2"/>
          <p:cNvSpPr>
            <a:spLocks noGrp="1"/>
          </p:cNvSpPr>
          <p:nvPr>
            <p:ph type="title" sz="quarter"/>
          </p:nvPr>
        </p:nvSpPr>
        <p:spPr/>
        <p:txBody>
          <a:bodyPr/>
          <a:lstStyle/>
          <a:p>
            <a:r>
              <a:rPr lang="pt-BR" dirty="0"/>
              <a:t>Gerador Dígitos de CPF</a:t>
            </a:r>
          </a:p>
        </p:txBody>
      </p:sp>
      <p:sp>
        <p:nvSpPr>
          <p:cNvPr id="4" name="Espaço Reservado para Número de Slide 3"/>
          <p:cNvSpPr>
            <a:spLocks noGrp="1"/>
          </p:cNvSpPr>
          <p:nvPr>
            <p:ph type="sldNum" sz="quarter" idx="12"/>
          </p:nvPr>
        </p:nvSpPr>
        <p:spPr/>
        <p:txBody>
          <a:bodyPr/>
          <a:lstStyle/>
          <a:p>
            <a:fld id="{4898AEC0-503E-4FA4-859C-D0F72D6E3F79}" type="slidenum">
              <a:rPr lang="de-DE" smtClean="0"/>
              <a:pPr/>
              <a:t>102</a:t>
            </a:fld>
            <a:endParaRPr lang="de-DE"/>
          </a:p>
        </p:txBody>
      </p:sp>
      <p:sp>
        <p:nvSpPr>
          <p:cNvPr id="6" name="CaixaDeTexto 5">
            <a:extLst>
              <a:ext uri="{FF2B5EF4-FFF2-40B4-BE49-F238E27FC236}">
                <a16:creationId xmlns:a16="http://schemas.microsoft.com/office/drawing/2014/main" id="{44B99953-43FE-4130-A83B-4952569ED691}"/>
              </a:ext>
            </a:extLst>
          </p:cNvPr>
          <p:cNvSpPr txBox="1"/>
          <p:nvPr/>
        </p:nvSpPr>
        <p:spPr>
          <a:xfrm>
            <a:off x="6875040" y="1310442"/>
            <a:ext cx="3434860" cy="5103356"/>
          </a:xfrm>
          <a:prstGeom prst="rect">
            <a:avLst/>
          </a:prstGeom>
          <a:noFill/>
        </p:spPr>
        <p:txBody>
          <a:bodyPr wrap="none" lIns="0" tIns="0" rIns="0" bIns="0" rtlCol="0">
            <a:noAutofit/>
          </a:bodyPr>
          <a:lstStyle/>
          <a:p>
            <a:pPr defTabSz="1016264">
              <a:lnSpc>
                <a:spcPts val="2556"/>
              </a:lnSpc>
              <a:spcBef>
                <a:spcPts val="556"/>
              </a:spcBef>
            </a:pPr>
            <a:endParaRPr lang="pt-BR" sz="2001" kern="0" dirty="0">
              <a:solidFill>
                <a:srgbClr val="000000"/>
              </a:solidFill>
            </a:endParaRPr>
          </a:p>
        </p:txBody>
      </p:sp>
      <p:graphicFrame>
        <p:nvGraphicFramePr>
          <p:cNvPr id="11" name="Tabela 10">
            <a:extLst>
              <a:ext uri="{FF2B5EF4-FFF2-40B4-BE49-F238E27FC236}">
                <a16:creationId xmlns:a16="http://schemas.microsoft.com/office/drawing/2014/main" id="{2FF6BCE3-EA70-4E10-ADAA-ADDBCCD7F737}"/>
              </a:ext>
            </a:extLst>
          </p:cNvPr>
          <p:cNvGraphicFramePr>
            <a:graphicFrameLocks noGrp="1"/>
          </p:cNvGraphicFramePr>
          <p:nvPr/>
        </p:nvGraphicFramePr>
        <p:xfrm>
          <a:off x="1304046" y="1310442"/>
          <a:ext cx="9122593" cy="4845731"/>
        </p:xfrm>
        <a:graphic>
          <a:graphicData uri="http://schemas.openxmlformats.org/drawingml/2006/table">
            <a:tbl>
              <a:tblPr firstRow="1" bandRow="1">
                <a:tableStyleId>{5C22544A-7EE6-4342-B048-85BDC9FD1C3A}</a:tableStyleId>
              </a:tblPr>
              <a:tblGrid>
                <a:gridCol w="5058723">
                  <a:extLst>
                    <a:ext uri="{9D8B030D-6E8A-4147-A177-3AD203B41FA5}">
                      <a16:colId xmlns:a16="http://schemas.microsoft.com/office/drawing/2014/main" val="235972481"/>
                    </a:ext>
                  </a:extLst>
                </a:gridCol>
                <a:gridCol w="4063870">
                  <a:extLst>
                    <a:ext uri="{9D8B030D-6E8A-4147-A177-3AD203B41FA5}">
                      <a16:colId xmlns:a16="http://schemas.microsoft.com/office/drawing/2014/main" val="1834325428"/>
                    </a:ext>
                  </a:extLst>
                </a:gridCol>
              </a:tblGrid>
              <a:tr h="440521">
                <a:tc>
                  <a:txBody>
                    <a:bodyPr/>
                    <a:lstStyle/>
                    <a:p>
                      <a:pPr algn="ctr"/>
                      <a:r>
                        <a:rPr lang="pt-BR" sz="2200" b="1" dirty="0">
                          <a:solidFill>
                            <a:schemeClr val="bg1"/>
                          </a:solidFill>
                        </a:rPr>
                        <a:t>ENTRADAS </a:t>
                      </a:r>
                    </a:p>
                  </a:txBody>
                  <a:tcPr marL="101626" marR="101626" marT="50813" marB="50813">
                    <a:solidFill>
                      <a:schemeClr val="accent1"/>
                    </a:solidFill>
                  </a:tcPr>
                </a:tc>
                <a:tc>
                  <a:txBody>
                    <a:bodyPr/>
                    <a:lstStyle/>
                    <a:p>
                      <a:pPr algn="ctr"/>
                      <a:r>
                        <a:rPr lang="pt-BR" sz="2200" b="1" dirty="0">
                          <a:solidFill>
                            <a:schemeClr val="bg1"/>
                          </a:solidFill>
                        </a:rPr>
                        <a:t>SAÍDAS</a:t>
                      </a:r>
                    </a:p>
                  </a:txBody>
                  <a:tcPr marL="101626" marR="101626" marT="50813" marB="50813">
                    <a:solidFill>
                      <a:schemeClr val="accent1"/>
                    </a:solidFill>
                  </a:tcPr>
                </a:tc>
                <a:extLst>
                  <a:ext uri="{0D108BD9-81ED-4DB2-BD59-A6C34878D82A}">
                    <a16:rowId xmlns:a16="http://schemas.microsoft.com/office/drawing/2014/main" val="1610597239"/>
                  </a:ext>
                </a:extLst>
              </a:tr>
              <a:tr h="440521">
                <a:tc>
                  <a:txBody>
                    <a:bodyPr/>
                    <a:lstStyle/>
                    <a:p>
                      <a:pPr algn="ctr"/>
                      <a:r>
                        <a:rPr lang="pt-BR" sz="2200" dirty="0"/>
                        <a:t>475698745</a:t>
                      </a:r>
                    </a:p>
                  </a:txBody>
                  <a:tcPr marL="101626" marR="101626" marT="50813" marB="50813"/>
                </a:tc>
                <a:tc>
                  <a:txBody>
                    <a:bodyPr/>
                    <a:lstStyle/>
                    <a:p>
                      <a:pPr algn="ctr"/>
                      <a:r>
                        <a:rPr lang="pt-BR" sz="2200" dirty="0"/>
                        <a:t>475.698.745-10</a:t>
                      </a:r>
                    </a:p>
                  </a:txBody>
                  <a:tcPr marL="101626" marR="101626" marT="50813" marB="50813"/>
                </a:tc>
                <a:extLst>
                  <a:ext uri="{0D108BD9-81ED-4DB2-BD59-A6C34878D82A}">
                    <a16:rowId xmlns:a16="http://schemas.microsoft.com/office/drawing/2014/main" val="1315316044"/>
                  </a:ext>
                </a:extLst>
              </a:tr>
              <a:tr h="440521">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421357128</a:t>
                      </a:r>
                    </a:p>
                  </a:txBody>
                  <a:tcPr marL="101626" marR="101626" marT="50813" marB="50813"/>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421.357.128-92</a:t>
                      </a:r>
                    </a:p>
                  </a:txBody>
                  <a:tcPr marL="101626" marR="101626" marT="50813" marB="50813"/>
                </a:tc>
                <a:extLst>
                  <a:ext uri="{0D108BD9-81ED-4DB2-BD59-A6C34878D82A}">
                    <a16:rowId xmlns:a16="http://schemas.microsoft.com/office/drawing/2014/main" val="3817284304"/>
                  </a:ext>
                </a:extLst>
              </a:tr>
              <a:tr h="440521">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874563129</a:t>
                      </a:r>
                    </a:p>
                  </a:txBody>
                  <a:tcPr marL="101626" marR="101626" marT="50813" marB="50813"/>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874.563.129-82</a:t>
                      </a:r>
                    </a:p>
                  </a:txBody>
                  <a:tcPr marL="101626" marR="101626" marT="50813" marB="50813"/>
                </a:tc>
                <a:extLst>
                  <a:ext uri="{0D108BD9-81ED-4DB2-BD59-A6C34878D82A}">
                    <a16:rowId xmlns:a16="http://schemas.microsoft.com/office/drawing/2014/main" val="1891392700"/>
                  </a:ext>
                </a:extLst>
              </a:tr>
              <a:tr h="440521">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532145721</a:t>
                      </a:r>
                    </a:p>
                  </a:txBody>
                  <a:tcPr marL="101626" marR="101626" marT="50813" marB="50813"/>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532.145.721-21</a:t>
                      </a:r>
                    </a:p>
                  </a:txBody>
                  <a:tcPr marL="101626" marR="101626" marT="50813" marB="50813"/>
                </a:tc>
                <a:extLst>
                  <a:ext uri="{0D108BD9-81ED-4DB2-BD59-A6C34878D82A}">
                    <a16:rowId xmlns:a16="http://schemas.microsoft.com/office/drawing/2014/main" val="3380321516"/>
                  </a:ext>
                </a:extLst>
              </a:tr>
              <a:tr h="440521">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867246987</a:t>
                      </a:r>
                    </a:p>
                  </a:txBody>
                  <a:tcPr marL="101626" marR="101626" marT="50813" marB="50813"/>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867.246.987-90</a:t>
                      </a:r>
                    </a:p>
                  </a:txBody>
                  <a:tcPr marL="101626" marR="101626" marT="50813" marB="50813"/>
                </a:tc>
                <a:extLst>
                  <a:ext uri="{0D108BD9-81ED-4DB2-BD59-A6C34878D82A}">
                    <a16:rowId xmlns:a16="http://schemas.microsoft.com/office/drawing/2014/main" val="3074749812"/>
                  </a:ext>
                </a:extLst>
              </a:tr>
              <a:tr h="440521">
                <a:tc>
                  <a:txBody>
                    <a:bodyPr/>
                    <a:lstStyle/>
                    <a:p>
                      <a:pPr algn="ctr"/>
                      <a:r>
                        <a:rPr lang="pt-BR" sz="2200" dirty="0"/>
                        <a:t>413.965.745</a:t>
                      </a:r>
                    </a:p>
                  </a:txBody>
                  <a:tcPr marL="101626" marR="101626" marT="50813" marB="50813"/>
                </a:tc>
                <a:tc>
                  <a:txBody>
                    <a:bodyPr/>
                    <a:lstStyle/>
                    <a:p>
                      <a:pPr algn="ctr"/>
                      <a:r>
                        <a:rPr lang="pt-BR" sz="2200" dirty="0"/>
                        <a:t>413.965.745-65</a:t>
                      </a:r>
                    </a:p>
                  </a:txBody>
                  <a:tcPr marL="101626" marR="101626" marT="50813" marB="50813"/>
                </a:tc>
                <a:extLst>
                  <a:ext uri="{0D108BD9-81ED-4DB2-BD59-A6C34878D82A}">
                    <a16:rowId xmlns:a16="http://schemas.microsoft.com/office/drawing/2014/main" val="42787696"/>
                  </a:ext>
                </a:extLst>
              </a:tr>
              <a:tr h="440521">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321.548.745</a:t>
                      </a:r>
                    </a:p>
                  </a:txBody>
                  <a:tcPr marL="101626" marR="101626" marT="50813" marB="50813"/>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321.548.745-41</a:t>
                      </a:r>
                    </a:p>
                  </a:txBody>
                  <a:tcPr marL="101626" marR="101626" marT="50813" marB="50813"/>
                </a:tc>
                <a:extLst>
                  <a:ext uri="{0D108BD9-81ED-4DB2-BD59-A6C34878D82A}">
                    <a16:rowId xmlns:a16="http://schemas.microsoft.com/office/drawing/2014/main" val="2049045547"/>
                  </a:ext>
                </a:extLst>
              </a:tr>
              <a:tr h="440521">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423.856.748</a:t>
                      </a:r>
                    </a:p>
                  </a:txBody>
                  <a:tcPr marL="101626" marR="101626" marT="50813" marB="50813"/>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423.856.748-07</a:t>
                      </a:r>
                    </a:p>
                  </a:txBody>
                  <a:tcPr marL="101626" marR="101626" marT="50813" marB="50813"/>
                </a:tc>
                <a:extLst>
                  <a:ext uri="{0D108BD9-81ED-4DB2-BD59-A6C34878D82A}">
                    <a16:rowId xmlns:a16="http://schemas.microsoft.com/office/drawing/2014/main" val="1600997469"/>
                  </a:ext>
                </a:extLst>
              </a:tr>
              <a:tr h="440521">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745.631.457</a:t>
                      </a:r>
                    </a:p>
                  </a:txBody>
                  <a:tcPr marL="101626" marR="101626" marT="50813" marB="50813"/>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745.631.457-85</a:t>
                      </a:r>
                    </a:p>
                  </a:txBody>
                  <a:tcPr marL="101626" marR="101626" marT="50813" marB="50813"/>
                </a:tc>
                <a:extLst>
                  <a:ext uri="{0D108BD9-81ED-4DB2-BD59-A6C34878D82A}">
                    <a16:rowId xmlns:a16="http://schemas.microsoft.com/office/drawing/2014/main" val="3195128629"/>
                  </a:ext>
                </a:extLst>
              </a:tr>
              <a:tr h="440521">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871.065.142</a:t>
                      </a:r>
                    </a:p>
                  </a:txBody>
                  <a:tcPr marL="101626" marR="101626" marT="50813" marB="50813"/>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pt-BR" sz="2200" dirty="0"/>
                        <a:t>871.065.142-09</a:t>
                      </a:r>
                    </a:p>
                  </a:txBody>
                  <a:tcPr marL="101626" marR="101626" marT="50813" marB="50813"/>
                </a:tc>
                <a:extLst>
                  <a:ext uri="{0D108BD9-81ED-4DB2-BD59-A6C34878D82A}">
                    <a16:rowId xmlns:a16="http://schemas.microsoft.com/office/drawing/2014/main" val="3491918691"/>
                  </a:ext>
                </a:extLst>
              </a:tr>
            </a:tbl>
          </a:graphicData>
        </a:graphic>
      </p:graphicFrame>
    </p:spTree>
    <p:extLst>
      <p:ext uri="{BB962C8B-B14F-4D97-AF65-F5344CB8AC3E}">
        <p14:creationId xmlns:p14="http://schemas.microsoft.com/office/powerpoint/2010/main" val="29039639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049FC6-F4E1-470C-ACA2-33476FC9BC3C}"/>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6BB5A93F-0658-4F83-ABA2-0EC403B6869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1C30514-E7CE-479A-83EE-5C59097A24FE}"/>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pic>
        <p:nvPicPr>
          <p:cNvPr id="6" name="Imagem 5">
            <a:extLst>
              <a:ext uri="{FF2B5EF4-FFF2-40B4-BE49-F238E27FC236}">
                <a16:creationId xmlns:a16="http://schemas.microsoft.com/office/drawing/2014/main" id="{BB86AA90-4D15-479F-9816-941CE1432F1F}"/>
              </a:ext>
            </a:extLst>
          </p:cNvPr>
          <p:cNvPicPr>
            <a:picLocks noChangeAspect="1"/>
          </p:cNvPicPr>
          <p:nvPr/>
        </p:nvPicPr>
        <p:blipFill>
          <a:blip r:embed="rId3"/>
          <a:stretch>
            <a:fillRect/>
          </a:stretch>
        </p:blipFill>
        <p:spPr>
          <a:xfrm>
            <a:off x="533627" y="1393133"/>
            <a:ext cx="3739989" cy="2103744"/>
          </a:xfrm>
          <a:prstGeom prst="rect">
            <a:avLst/>
          </a:prstGeom>
        </p:spPr>
      </p:pic>
      <p:sp>
        <p:nvSpPr>
          <p:cNvPr id="7" name="Seta: para a Direita 6">
            <a:extLst>
              <a:ext uri="{FF2B5EF4-FFF2-40B4-BE49-F238E27FC236}">
                <a16:creationId xmlns:a16="http://schemas.microsoft.com/office/drawing/2014/main" id="{DC56D965-0F91-4B0B-9286-B7895B5A90E4}"/>
              </a:ext>
            </a:extLst>
          </p:cNvPr>
          <p:cNvSpPr/>
          <p:nvPr/>
        </p:nvSpPr>
        <p:spPr>
          <a:xfrm>
            <a:off x="5436120" y="2319782"/>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8" name="Imagem 7" descr="Logotipo&#10;&#10;Descrição gerada automaticamente">
            <a:extLst>
              <a:ext uri="{FF2B5EF4-FFF2-40B4-BE49-F238E27FC236}">
                <a16:creationId xmlns:a16="http://schemas.microsoft.com/office/drawing/2014/main" id="{8E1114D5-3690-49BC-99ED-E3541D310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7598" y="1367702"/>
            <a:ext cx="3096197" cy="1904161"/>
          </a:xfrm>
          <a:prstGeom prst="rect">
            <a:avLst/>
          </a:prstGeom>
        </p:spPr>
      </p:pic>
      <p:sp>
        <p:nvSpPr>
          <p:cNvPr id="9" name="Retângulo 8">
            <a:extLst>
              <a:ext uri="{FF2B5EF4-FFF2-40B4-BE49-F238E27FC236}">
                <a16:creationId xmlns:a16="http://schemas.microsoft.com/office/drawing/2014/main" id="{4965CFD0-ACA6-4EE7-AE42-841E51B6AF4D}"/>
              </a:ext>
            </a:extLst>
          </p:cNvPr>
          <p:cNvSpPr/>
          <p:nvPr/>
        </p:nvSpPr>
        <p:spPr>
          <a:xfrm>
            <a:off x="5436120" y="2810198"/>
            <a:ext cx="1588897"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2009</a:t>
            </a:r>
          </a:p>
        </p:txBody>
      </p:sp>
    </p:spTree>
    <p:extLst>
      <p:ext uri="{BB962C8B-B14F-4D97-AF65-F5344CB8AC3E}">
        <p14:creationId xmlns:p14="http://schemas.microsoft.com/office/powerpoint/2010/main" val="38849737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98D26E-E508-49B2-840E-9036D2F61863}"/>
              </a:ext>
            </a:extLst>
          </p:cNvPr>
          <p:cNvSpPr>
            <a:spLocks noGrp="1"/>
          </p:cNvSpPr>
          <p:nvPr>
            <p:ph type="title"/>
          </p:nvPr>
        </p:nvSpPr>
        <p:spPr/>
        <p:txBody>
          <a:bodyPr/>
          <a:lstStyle/>
          <a:p>
            <a:r>
              <a:rPr lang="pt-BR" dirty="0"/>
              <a:t>Java - JVM</a:t>
            </a:r>
          </a:p>
        </p:txBody>
      </p:sp>
      <p:sp>
        <p:nvSpPr>
          <p:cNvPr id="3" name="Espaço Reservado para Texto 2">
            <a:extLst>
              <a:ext uri="{FF2B5EF4-FFF2-40B4-BE49-F238E27FC236}">
                <a16:creationId xmlns:a16="http://schemas.microsoft.com/office/drawing/2014/main" id="{95E4493E-30A5-4569-82A3-6E2FD70425B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AAF4AD0-EAE4-4100-8AB0-DBC90C848FAC}"/>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pic>
        <p:nvPicPr>
          <p:cNvPr id="6" name="Imagem 5">
            <a:extLst>
              <a:ext uri="{FF2B5EF4-FFF2-40B4-BE49-F238E27FC236}">
                <a16:creationId xmlns:a16="http://schemas.microsoft.com/office/drawing/2014/main" id="{42418474-0210-4E79-A15D-3C4E9234AE52}"/>
              </a:ext>
            </a:extLst>
          </p:cNvPr>
          <p:cNvPicPr>
            <a:picLocks noChangeAspect="1"/>
          </p:cNvPicPr>
          <p:nvPr/>
        </p:nvPicPr>
        <p:blipFill>
          <a:blip r:embed="rId3"/>
          <a:stretch>
            <a:fillRect/>
          </a:stretch>
        </p:blipFill>
        <p:spPr>
          <a:xfrm>
            <a:off x="3362118" y="1322635"/>
            <a:ext cx="5437325" cy="5021355"/>
          </a:xfrm>
          <a:prstGeom prst="rect">
            <a:avLst/>
          </a:prstGeom>
        </p:spPr>
      </p:pic>
    </p:spTree>
    <p:extLst>
      <p:ext uri="{BB962C8B-B14F-4D97-AF65-F5344CB8AC3E}">
        <p14:creationId xmlns:p14="http://schemas.microsoft.com/office/powerpoint/2010/main" val="16159399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9B575-5910-404D-B04D-1FB4D37F4EB4}"/>
              </a:ext>
            </a:extLst>
          </p:cNvPr>
          <p:cNvSpPr>
            <a:spLocks noGrp="1"/>
          </p:cNvSpPr>
          <p:nvPr>
            <p:ph type="title"/>
          </p:nvPr>
        </p:nvSpPr>
        <p:spPr/>
        <p:txBody>
          <a:bodyPr/>
          <a:lstStyle/>
          <a:p>
            <a:r>
              <a:rPr lang="pt-BR" dirty="0"/>
              <a:t>Linguagens de Programação mais populares</a:t>
            </a:r>
          </a:p>
        </p:txBody>
      </p:sp>
      <p:sp>
        <p:nvSpPr>
          <p:cNvPr id="3" name="Espaço Reservado para Texto 2">
            <a:extLst>
              <a:ext uri="{FF2B5EF4-FFF2-40B4-BE49-F238E27FC236}">
                <a16:creationId xmlns:a16="http://schemas.microsoft.com/office/drawing/2014/main" id="{AA632675-90CD-4AC3-81A4-C337EEDCB38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D86DE20-8111-4BA1-BF7B-B231CEFE7267}"/>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pic>
        <p:nvPicPr>
          <p:cNvPr id="7" name="Imagem 6">
            <a:extLst>
              <a:ext uri="{FF2B5EF4-FFF2-40B4-BE49-F238E27FC236}">
                <a16:creationId xmlns:a16="http://schemas.microsoft.com/office/drawing/2014/main" id="{02BD04CA-384C-4F32-A8C8-AA17516965DB}"/>
              </a:ext>
            </a:extLst>
          </p:cNvPr>
          <p:cNvPicPr>
            <a:picLocks noChangeAspect="1"/>
          </p:cNvPicPr>
          <p:nvPr/>
        </p:nvPicPr>
        <p:blipFill>
          <a:blip r:embed="rId2"/>
          <a:stretch>
            <a:fillRect/>
          </a:stretch>
        </p:blipFill>
        <p:spPr>
          <a:xfrm>
            <a:off x="1082164" y="1402191"/>
            <a:ext cx="10051441" cy="4735624"/>
          </a:xfrm>
          <a:prstGeom prst="rect">
            <a:avLst/>
          </a:prstGeom>
        </p:spPr>
      </p:pic>
    </p:spTree>
    <p:extLst>
      <p:ext uri="{BB962C8B-B14F-4D97-AF65-F5344CB8AC3E}">
        <p14:creationId xmlns:p14="http://schemas.microsoft.com/office/powerpoint/2010/main" val="31785023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F3252F-480D-4915-BF83-CE958D9B4387}"/>
              </a:ext>
            </a:extLst>
          </p:cNvPr>
          <p:cNvSpPr>
            <a:spLocks noGrp="1"/>
          </p:cNvSpPr>
          <p:nvPr>
            <p:ph type="title"/>
          </p:nvPr>
        </p:nvSpPr>
        <p:spPr/>
        <p:txBody>
          <a:bodyPr/>
          <a:lstStyle/>
          <a:p>
            <a:r>
              <a:rPr lang="pt-BR" dirty="0"/>
              <a:t>Linguagens de Programação mais populares</a:t>
            </a:r>
          </a:p>
        </p:txBody>
      </p:sp>
      <p:sp>
        <p:nvSpPr>
          <p:cNvPr id="3" name="Espaço Reservado para Texto 2">
            <a:extLst>
              <a:ext uri="{FF2B5EF4-FFF2-40B4-BE49-F238E27FC236}">
                <a16:creationId xmlns:a16="http://schemas.microsoft.com/office/drawing/2014/main" id="{3CCBF5DB-C7A9-49A2-8B05-9776CE48824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42BCF0E-041C-4B59-AE54-65B87B663487}"/>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pic>
        <p:nvPicPr>
          <p:cNvPr id="7" name="Imagem 6">
            <a:extLst>
              <a:ext uri="{FF2B5EF4-FFF2-40B4-BE49-F238E27FC236}">
                <a16:creationId xmlns:a16="http://schemas.microsoft.com/office/drawing/2014/main" id="{229EF7A1-6480-407C-BC36-8756D230BB4A}"/>
              </a:ext>
            </a:extLst>
          </p:cNvPr>
          <p:cNvPicPr>
            <a:picLocks noChangeAspect="1"/>
          </p:cNvPicPr>
          <p:nvPr/>
        </p:nvPicPr>
        <p:blipFill>
          <a:blip r:embed="rId2"/>
          <a:stretch>
            <a:fillRect/>
          </a:stretch>
        </p:blipFill>
        <p:spPr>
          <a:xfrm>
            <a:off x="2473692" y="1306727"/>
            <a:ext cx="7084485" cy="4948926"/>
          </a:xfrm>
          <a:prstGeom prst="rect">
            <a:avLst/>
          </a:prstGeom>
        </p:spPr>
      </p:pic>
    </p:spTree>
    <p:extLst>
      <p:ext uri="{BB962C8B-B14F-4D97-AF65-F5344CB8AC3E}">
        <p14:creationId xmlns:p14="http://schemas.microsoft.com/office/powerpoint/2010/main" val="26937113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332FB-A981-4AD7-9DC1-C076F8FF70CB}"/>
              </a:ext>
            </a:extLst>
          </p:cNvPr>
          <p:cNvSpPr>
            <a:spLocks noGrp="1"/>
          </p:cNvSpPr>
          <p:nvPr>
            <p:ph type="title"/>
          </p:nvPr>
        </p:nvSpPr>
        <p:spPr/>
        <p:txBody>
          <a:bodyPr/>
          <a:lstStyle/>
          <a:p>
            <a:r>
              <a:rPr lang="pt-BR" dirty="0"/>
              <a:t>Linguagens de Programação mais populares</a:t>
            </a:r>
          </a:p>
        </p:txBody>
      </p:sp>
      <p:sp>
        <p:nvSpPr>
          <p:cNvPr id="3" name="Espaço Reservado para Texto 2">
            <a:extLst>
              <a:ext uri="{FF2B5EF4-FFF2-40B4-BE49-F238E27FC236}">
                <a16:creationId xmlns:a16="http://schemas.microsoft.com/office/drawing/2014/main" id="{03F336CA-93F3-461E-9031-1EF06279587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AD34C54-73F5-488F-A402-25DE8EC34288}"/>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6" name="Mídia Online 5" title="Most Popular Programming Languages (1965-2021)">
            <a:hlinkClick r:id="" action="ppaction://media"/>
            <a:extLst>
              <a:ext uri="{FF2B5EF4-FFF2-40B4-BE49-F238E27FC236}">
                <a16:creationId xmlns:a16="http://schemas.microsoft.com/office/drawing/2014/main" id="{ABD04EAC-6FA0-47E0-99BB-1AAB0D87DC67}"/>
              </a:ext>
            </a:extLst>
          </p:cNvPr>
          <p:cNvPicPr>
            <a:picLocks noGrp="1" noRot="1" noChangeAspect="1"/>
          </p:cNvPicPr>
          <p:nvPr>
            <p:ph sz="quarter" idx="1"/>
            <a:videoFile r:link="rId1"/>
          </p:nvPr>
        </p:nvPicPr>
        <p:blipFill>
          <a:blip r:embed="rId3"/>
          <a:stretch>
            <a:fillRect/>
          </a:stretch>
        </p:blipFill>
        <p:spPr>
          <a:xfrm>
            <a:off x="1803063" y="1286448"/>
            <a:ext cx="8585873" cy="4851367"/>
          </a:xfrm>
          <a:prstGeom prst="rect">
            <a:avLst/>
          </a:prstGeom>
        </p:spPr>
      </p:pic>
    </p:spTree>
    <p:extLst>
      <p:ext uri="{BB962C8B-B14F-4D97-AF65-F5344CB8AC3E}">
        <p14:creationId xmlns:p14="http://schemas.microsoft.com/office/powerpoint/2010/main" val="18485171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13CFAD-8FD1-4E17-BD5B-52BCE131E1A2}"/>
              </a:ext>
            </a:extLst>
          </p:cNvPr>
          <p:cNvSpPr>
            <a:spLocks noGrp="1"/>
          </p:cNvSpPr>
          <p:nvPr>
            <p:ph type="title"/>
          </p:nvPr>
        </p:nvSpPr>
        <p:spPr/>
        <p:txBody>
          <a:bodyPr/>
          <a:lstStyle/>
          <a:p>
            <a:r>
              <a:rPr lang="pt-BR" dirty="0"/>
              <a:t>JAVA – Comentário de uma linha</a:t>
            </a:r>
          </a:p>
        </p:txBody>
      </p:sp>
      <p:sp>
        <p:nvSpPr>
          <p:cNvPr id="3" name="Espaço Reservado para Texto 2">
            <a:extLst>
              <a:ext uri="{FF2B5EF4-FFF2-40B4-BE49-F238E27FC236}">
                <a16:creationId xmlns:a16="http://schemas.microsoft.com/office/drawing/2014/main" id="{919EC139-4629-4447-8BAA-946B26988F55}"/>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1AA9016A-D026-4E90-B9F8-F53AFBA40006}"/>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pic>
        <p:nvPicPr>
          <p:cNvPr id="7" name="Imagem 6" descr="Tela de computador com letras brancas em fundo preto&#10;&#10;Descrição gerada automaticamente">
            <a:extLst>
              <a:ext uri="{FF2B5EF4-FFF2-40B4-BE49-F238E27FC236}">
                <a16:creationId xmlns:a16="http://schemas.microsoft.com/office/drawing/2014/main" id="{D9D039CA-45FC-4DE1-A4E9-44575CE58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336" y="1323875"/>
            <a:ext cx="9155626" cy="4813940"/>
          </a:xfrm>
          <a:prstGeom prst="rect">
            <a:avLst/>
          </a:prstGeom>
        </p:spPr>
      </p:pic>
    </p:spTree>
    <p:extLst>
      <p:ext uri="{BB962C8B-B14F-4D97-AF65-F5344CB8AC3E}">
        <p14:creationId xmlns:p14="http://schemas.microsoft.com/office/powerpoint/2010/main" val="12100114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6507B3-C3F1-4A48-808D-A379747B0FFB}"/>
              </a:ext>
            </a:extLst>
          </p:cNvPr>
          <p:cNvSpPr>
            <a:spLocks noGrp="1"/>
          </p:cNvSpPr>
          <p:nvPr>
            <p:ph type="title"/>
          </p:nvPr>
        </p:nvSpPr>
        <p:spPr/>
        <p:txBody>
          <a:bodyPr/>
          <a:lstStyle/>
          <a:p>
            <a:r>
              <a:rPr lang="pt-BR" dirty="0"/>
              <a:t>Java – Comentário de Múltiplas linhas</a:t>
            </a:r>
          </a:p>
        </p:txBody>
      </p:sp>
      <p:sp>
        <p:nvSpPr>
          <p:cNvPr id="3" name="Espaço Reservado para Texto 2">
            <a:extLst>
              <a:ext uri="{FF2B5EF4-FFF2-40B4-BE49-F238E27FC236}">
                <a16:creationId xmlns:a16="http://schemas.microsoft.com/office/drawing/2014/main" id="{26884EB7-C86F-4508-AB28-E4A46BB98FD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CCF8F26C-F1E1-48C4-9FB8-027585D681F1}"/>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pic>
        <p:nvPicPr>
          <p:cNvPr id="7" name="Espaço Reservado para Conteúdo 6" descr="Tela de computador com fundo preto&#10;&#10;Descrição gerada automaticamente">
            <a:extLst>
              <a:ext uri="{FF2B5EF4-FFF2-40B4-BE49-F238E27FC236}">
                <a16:creationId xmlns:a16="http://schemas.microsoft.com/office/drawing/2014/main" id="{82DDC66C-C0EA-4934-A263-4A0180AFD865}"/>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000906" y="1328861"/>
            <a:ext cx="8384753" cy="4744914"/>
          </a:xfrm>
        </p:spPr>
      </p:pic>
    </p:spTree>
    <p:extLst>
      <p:ext uri="{BB962C8B-B14F-4D97-AF65-F5344CB8AC3E}">
        <p14:creationId xmlns:p14="http://schemas.microsoft.com/office/powerpoint/2010/main" val="1543666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9E624D-EC4F-4F00-9B9B-1EDB129F496D}"/>
              </a:ext>
            </a:extLst>
          </p:cNvPr>
          <p:cNvSpPr>
            <a:spLocks noGrp="1"/>
          </p:cNvSpPr>
          <p:nvPr>
            <p:ph type="title"/>
          </p:nvPr>
        </p:nvSpPr>
        <p:spPr/>
        <p:txBody>
          <a:bodyPr/>
          <a:lstStyle/>
          <a:p>
            <a:r>
              <a:rPr lang="pt-BR" dirty="0"/>
              <a:t>Java – Saída não formatada</a:t>
            </a:r>
          </a:p>
        </p:txBody>
      </p:sp>
      <p:sp>
        <p:nvSpPr>
          <p:cNvPr id="3" name="Espaço Reservado para Texto 2">
            <a:extLst>
              <a:ext uri="{FF2B5EF4-FFF2-40B4-BE49-F238E27FC236}">
                <a16:creationId xmlns:a16="http://schemas.microsoft.com/office/drawing/2014/main" id="{913DBBFC-1144-4C53-8A37-044A1D49F71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8BBEE77-ADB9-43BB-AD27-3854580F2B7E}"/>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pic>
        <p:nvPicPr>
          <p:cNvPr id="7" name="Imagem 6">
            <a:extLst>
              <a:ext uri="{FF2B5EF4-FFF2-40B4-BE49-F238E27FC236}">
                <a16:creationId xmlns:a16="http://schemas.microsoft.com/office/drawing/2014/main" id="{E928EFAA-CD15-49F3-AAF6-289A624082C1}"/>
              </a:ext>
            </a:extLst>
          </p:cNvPr>
          <p:cNvPicPr>
            <a:picLocks noChangeAspect="1"/>
          </p:cNvPicPr>
          <p:nvPr/>
        </p:nvPicPr>
        <p:blipFill>
          <a:blip r:embed="rId3"/>
          <a:stretch>
            <a:fillRect/>
          </a:stretch>
        </p:blipFill>
        <p:spPr>
          <a:xfrm>
            <a:off x="2244304" y="1216556"/>
            <a:ext cx="7660093" cy="3565800"/>
          </a:xfrm>
          <a:prstGeom prst="rect">
            <a:avLst/>
          </a:prstGeom>
        </p:spPr>
      </p:pic>
      <p:pic>
        <p:nvPicPr>
          <p:cNvPr id="11" name="Imagem 10">
            <a:extLst>
              <a:ext uri="{FF2B5EF4-FFF2-40B4-BE49-F238E27FC236}">
                <a16:creationId xmlns:a16="http://schemas.microsoft.com/office/drawing/2014/main" id="{9E7F8F45-426A-4889-BA3B-30F14779ED88}"/>
              </a:ext>
            </a:extLst>
          </p:cNvPr>
          <p:cNvPicPr>
            <a:picLocks noChangeAspect="1"/>
          </p:cNvPicPr>
          <p:nvPr/>
        </p:nvPicPr>
        <p:blipFill>
          <a:blip r:embed="rId4"/>
          <a:stretch>
            <a:fillRect/>
          </a:stretch>
        </p:blipFill>
        <p:spPr>
          <a:xfrm>
            <a:off x="2506586" y="4846616"/>
            <a:ext cx="7178827" cy="1442527"/>
          </a:xfrm>
          <a:prstGeom prst="rect">
            <a:avLst/>
          </a:prstGeom>
        </p:spPr>
      </p:pic>
    </p:spTree>
    <p:extLst>
      <p:ext uri="{BB962C8B-B14F-4D97-AF65-F5344CB8AC3E}">
        <p14:creationId xmlns:p14="http://schemas.microsoft.com/office/powerpoint/2010/main" val="8496892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C47D79-CDD5-44EB-BD56-57AA98A5B3E1}"/>
              </a:ext>
            </a:extLst>
          </p:cNvPr>
          <p:cNvSpPr>
            <a:spLocks noGrp="1"/>
          </p:cNvSpPr>
          <p:nvPr>
            <p:ph type="title"/>
          </p:nvPr>
        </p:nvSpPr>
        <p:spPr/>
        <p:txBody>
          <a:bodyPr/>
          <a:lstStyle/>
          <a:p>
            <a:r>
              <a:rPr lang="pt-BR" dirty="0"/>
              <a:t>Java – Saída não formatada</a:t>
            </a:r>
          </a:p>
        </p:txBody>
      </p:sp>
      <p:sp>
        <p:nvSpPr>
          <p:cNvPr id="3" name="Espaço Reservado para Texto 2">
            <a:extLst>
              <a:ext uri="{FF2B5EF4-FFF2-40B4-BE49-F238E27FC236}">
                <a16:creationId xmlns:a16="http://schemas.microsoft.com/office/drawing/2014/main" id="{54F8DAEB-D8B4-46A9-897C-A413E327F7F3}"/>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65ACAF5-EB3C-408A-A6C3-1576354C3FF0}"/>
              </a:ext>
            </a:extLst>
          </p:cNvPr>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7" name="Imagem 6">
            <a:extLst>
              <a:ext uri="{FF2B5EF4-FFF2-40B4-BE49-F238E27FC236}">
                <a16:creationId xmlns:a16="http://schemas.microsoft.com/office/drawing/2014/main" id="{0F0F32D2-C916-42CE-9A32-938688543966}"/>
              </a:ext>
            </a:extLst>
          </p:cNvPr>
          <p:cNvPicPr>
            <a:picLocks noChangeAspect="1"/>
          </p:cNvPicPr>
          <p:nvPr/>
        </p:nvPicPr>
        <p:blipFill>
          <a:blip r:embed="rId3"/>
          <a:stretch>
            <a:fillRect/>
          </a:stretch>
        </p:blipFill>
        <p:spPr>
          <a:xfrm>
            <a:off x="2240155" y="1190797"/>
            <a:ext cx="7711215" cy="3610808"/>
          </a:xfrm>
          <a:prstGeom prst="rect">
            <a:avLst/>
          </a:prstGeom>
        </p:spPr>
      </p:pic>
      <p:pic>
        <p:nvPicPr>
          <p:cNvPr id="8" name="Imagem 7">
            <a:extLst>
              <a:ext uri="{FF2B5EF4-FFF2-40B4-BE49-F238E27FC236}">
                <a16:creationId xmlns:a16="http://schemas.microsoft.com/office/drawing/2014/main" id="{CA86AE3C-9FB3-4F9C-9E19-E9042CCD111C}"/>
              </a:ext>
            </a:extLst>
          </p:cNvPr>
          <p:cNvPicPr>
            <a:picLocks noChangeAspect="1"/>
          </p:cNvPicPr>
          <p:nvPr/>
        </p:nvPicPr>
        <p:blipFill>
          <a:blip r:embed="rId4"/>
          <a:stretch>
            <a:fillRect/>
          </a:stretch>
        </p:blipFill>
        <p:spPr>
          <a:xfrm>
            <a:off x="3205117" y="4849731"/>
            <a:ext cx="5781290" cy="1473297"/>
          </a:xfrm>
          <a:prstGeom prst="rect">
            <a:avLst/>
          </a:prstGeom>
        </p:spPr>
      </p:pic>
    </p:spTree>
    <p:extLst>
      <p:ext uri="{BB962C8B-B14F-4D97-AF65-F5344CB8AC3E}">
        <p14:creationId xmlns:p14="http://schemas.microsoft.com/office/powerpoint/2010/main" val="16462004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47F262-E3A9-495D-887C-1CFF7A697994}"/>
              </a:ext>
            </a:extLst>
          </p:cNvPr>
          <p:cNvSpPr>
            <a:spLocks noGrp="1"/>
          </p:cNvSpPr>
          <p:nvPr>
            <p:ph type="ctrTitle"/>
          </p:nvPr>
        </p:nvSpPr>
        <p:spPr/>
        <p:txBody>
          <a:bodyPr/>
          <a:lstStyle/>
          <a:p>
            <a:r>
              <a:rPr lang="pt-BR" dirty="0"/>
              <a:t>JAVA</a:t>
            </a:r>
          </a:p>
        </p:txBody>
      </p:sp>
    </p:spTree>
    <p:extLst>
      <p:ext uri="{BB962C8B-B14F-4D97-AF65-F5344CB8AC3E}">
        <p14:creationId xmlns:p14="http://schemas.microsoft.com/office/powerpoint/2010/main" val="409759291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98C8D-73EF-4E36-9AB8-4BD35B724E25}"/>
              </a:ext>
            </a:extLst>
          </p:cNvPr>
          <p:cNvSpPr>
            <a:spLocks noGrp="1"/>
          </p:cNvSpPr>
          <p:nvPr>
            <p:ph type="title"/>
          </p:nvPr>
        </p:nvSpPr>
        <p:spPr/>
        <p:txBody>
          <a:bodyPr/>
          <a:lstStyle/>
          <a:p>
            <a:r>
              <a:rPr lang="pt-BR" dirty="0"/>
              <a:t>Java – Saída não formatada</a:t>
            </a:r>
          </a:p>
        </p:txBody>
      </p:sp>
      <p:sp>
        <p:nvSpPr>
          <p:cNvPr id="3" name="Espaço Reservado para Texto 2">
            <a:extLst>
              <a:ext uri="{FF2B5EF4-FFF2-40B4-BE49-F238E27FC236}">
                <a16:creationId xmlns:a16="http://schemas.microsoft.com/office/drawing/2014/main" id="{CDF7EAF7-00D2-4016-9C57-683F17D2233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3521E79-9AC8-4600-B7C1-8A46162CED5D}"/>
              </a:ext>
            </a:extLst>
          </p:cNvPr>
          <p:cNvSpPr>
            <a:spLocks noGrp="1"/>
          </p:cNvSpPr>
          <p:nvPr>
            <p:ph type="sldNum" sz="quarter" idx="12"/>
          </p:nvPr>
        </p:nvSpPr>
        <p:spPr/>
        <p:txBody>
          <a:bodyPr/>
          <a:lstStyle/>
          <a:p>
            <a:fld id="{4898AEC0-503E-4FA4-859C-D0F72D6E3F79}" type="slidenum">
              <a:rPr lang="en-US" noProof="1" smtClean="0"/>
              <a:pPr/>
              <a:t>20</a:t>
            </a:fld>
            <a:endParaRPr lang="en-US" noProof="1"/>
          </a:p>
        </p:txBody>
      </p:sp>
      <p:pic>
        <p:nvPicPr>
          <p:cNvPr id="7" name="Imagem 6">
            <a:extLst>
              <a:ext uri="{FF2B5EF4-FFF2-40B4-BE49-F238E27FC236}">
                <a16:creationId xmlns:a16="http://schemas.microsoft.com/office/drawing/2014/main" id="{08FD1BB4-08CB-4BB1-8E5C-E15C45F1EDD4}"/>
              </a:ext>
            </a:extLst>
          </p:cNvPr>
          <p:cNvPicPr>
            <a:picLocks noChangeAspect="1"/>
          </p:cNvPicPr>
          <p:nvPr/>
        </p:nvPicPr>
        <p:blipFill>
          <a:blip r:embed="rId3"/>
          <a:stretch>
            <a:fillRect/>
          </a:stretch>
        </p:blipFill>
        <p:spPr>
          <a:xfrm>
            <a:off x="2157100" y="1170854"/>
            <a:ext cx="7632619" cy="3721891"/>
          </a:xfrm>
          <a:prstGeom prst="rect">
            <a:avLst/>
          </a:prstGeom>
        </p:spPr>
      </p:pic>
      <p:pic>
        <p:nvPicPr>
          <p:cNvPr id="8" name="Imagem 7">
            <a:extLst>
              <a:ext uri="{FF2B5EF4-FFF2-40B4-BE49-F238E27FC236}">
                <a16:creationId xmlns:a16="http://schemas.microsoft.com/office/drawing/2014/main" id="{2C4FBAC0-3264-4650-9237-B05750E8C676}"/>
              </a:ext>
            </a:extLst>
          </p:cNvPr>
          <p:cNvPicPr>
            <a:picLocks noChangeAspect="1"/>
          </p:cNvPicPr>
          <p:nvPr/>
        </p:nvPicPr>
        <p:blipFill>
          <a:blip r:embed="rId4"/>
          <a:stretch>
            <a:fillRect/>
          </a:stretch>
        </p:blipFill>
        <p:spPr>
          <a:xfrm>
            <a:off x="3205355" y="4921621"/>
            <a:ext cx="5781290" cy="1473297"/>
          </a:xfrm>
          <a:prstGeom prst="rect">
            <a:avLst/>
          </a:prstGeom>
        </p:spPr>
      </p:pic>
    </p:spTree>
    <p:extLst>
      <p:ext uri="{BB962C8B-B14F-4D97-AF65-F5344CB8AC3E}">
        <p14:creationId xmlns:p14="http://schemas.microsoft.com/office/powerpoint/2010/main" val="28378555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2ED55-C753-4EC6-A2A2-A75796F12DC0}"/>
              </a:ext>
            </a:extLst>
          </p:cNvPr>
          <p:cNvSpPr>
            <a:spLocks noGrp="1"/>
          </p:cNvSpPr>
          <p:nvPr>
            <p:ph type="title"/>
          </p:nvPr>
        </p:nvSpPr>
        <p:spPr/>
        <p:txBody>
          <a:bodyPr/>
          <a:lstStyle/>
          <a:p>
            <a:r>
              <a:rPr lang="pt-BR" dirty="0"/>
              <a:t>Java – Saída formatada</a:t>
            </a:r>
          </a:p>
        </p:txBody>
      </p:sp>
      <p:sp>
        <p:nvSpPr>
          <p:cNvPr id="3" name="Espaço Reservado para Texto 2">
            <a:extLst>
              <a:ext uri="{FF2B5EF4-FFF2-40B4-BE49-F238E27FC236}">
                <a16:creationId xmlns:a16="http://schemas.microsoft.com/office/drawing/2014/main" id="{9545C90A-C7FF-4744-9BEE-6B7E228911E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C87C9249-C436-462E-871C-1B9F6318A462}"/>
              </a:ext>
            </a:extLst>
          </p:cNvPr>
          <p:cNvSpPr>
            <a:spLocks noGrp="1"/>
          </p:cNvSpPr>
          <p:nvPr>
            <p:ph type="sldNum" sz="quarter" idx="12"/>
          </p:nvPr>
        </p:nvSpPr>
        <p:spPr/>
        <p:txBody>
          <a:bodyPr/>
          <a:lstStyle/>
          <a:p>
            <a:fld id="{4898AEC0-503E-4FA4-859C-D0F72D6E3F79}" type="slidenum">
              <a:rPr lang="en-US" noProof="1" smtClean="0"/>
              <a:pPr/>
              <a:t>21</a:t>
            </a:fld>
            <a:endParaRPr lang="en-US" noProof="1"/>
          </a:p>
        </p:txBody>
      </p:sp>
      <p:pic>
        <p:nvPicPr>
          <p:cNvPr id="7" name="Imagem 6">
            <a:extLst>
              <a:ext uri="{FF2B5EF4-FFF2-40B4-BE49-F238E27FC236}">
                <a16:creationId xmlns:a16="http://schemas.microsoft.com/office/drawing/2014/main" id="{13A3298B-AB42-4FA4-8F2B-52D827651BD8}"/>
              </a:ext>
            </a:extLst>
          </p:cNvPr>
          <p:cNvPicPr>
            <a:picLocks noChangeAspect="1"/>
          </p:cNvPicPr>
          <p:nvPr/>
        </p:nvPicPr>
        <p:blipFill>
          <a:blip r:embed="rId3"/>
          <a:stretch>
            <a:fillRect/>
          </a:stretch>
        </p:blipFill>
        <p:spPr>
          <a:xfrm>
            <a:off x="701055" y="1234227"/>
            <a:ext cx="10714508" cy="5021426"/>
          </a:xfrm>
          <a:prstGeom prst="rect">
            <a:avLst/>
          </a:prstGeom>
        </p:spPr>
      </p:pic>
    </p:spTree>
    <p:extLst>
      <p:ext uri="{BB962C8B-B14F-4D97-AF65-F5344CB8AC3E}">
        <p14:creationId xmlns:p14="http://schemas.microsoft.com/office/powerpoint/2010/main" val="28989740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576470-D092-4D6D-B76D-EE9BE06A4F51}"/>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29E01AEA-8E4D-42AB-8B68-5B0D0097A58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B15CA8D-8F7D-48A7-801F-4B801615AFA3}"/>
              </a:ext>
            </a:extLst>
          </p:cNvPr>
          <p:cNvSpPr>
            <a:spLocks noGrp="1"/>
          </p:cNvSpPr>
          <p:nvPr>
            <p:ph type="sldNum" sz="quarter" idx="12"/>
          </p:nvPr>
        </p:nvSpPr>
        <p:spPr/>
        <p:txBody>
          <a:bodyPr/>
          <a:lstStyle/>
          <a:p>
            <a:fld id="{4898AEC0-503E-4FA4-859C-D0F72D6E3F79}" type="slidenum">
              <a:rPr lang="en-US" noProof="1" smtClean="0"/>
              <a:pPr/>
              <a:t>22</a:t>
            </a:fld>
            <a:endParaRPr lang="en-US" noProof="1"/>
          </a:p>
        </p:txBody>
      </p:sp>
      <p:graphicFrame>
        <p:nvGraphicFramePr>
          <p:cNvPr id="7" name="Diagrama 6">
            <a:extLst>
              <a:ext uri="{FF2B5EF4-FFF2-40B4-BE49-F238E27FC236}">
                <a16:creationId xmlns:a16="http://schemas.microsoft.com/office/drawing/2014/main" id="{FE24A37D-BA50-48D9-8CEE-40A762025D04}"/>
              </a:ext>
            </a:extLst>
          </p:cNvPr>
          <p:cNvGraphicFramePr/>
          <p:nvPr>
            <p:extLst>
              <p:ext uri="{D42A27DB-BD31-4B8C-83A1-F6EECF244321}">
                <p14:modId xmlns:p14="http://schemas.microsoft.com/office/powerpoint/2010/main" val="4105487353"/>
              </p:ext>
            </p:extLst>
          </p:nvPr>
        </p:nvGraphicFramePr>
        <p:xfrm>
          <a:off x="3908926" y="1105878"/>
          <a:ext cx="8093777" cy="2127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tângulo 7">
            <a:extLst>
              <a:ext uri="{FF2B5EF4-FFF2-40B4-BE49-F238E27FC236}">
                <a16:creationId xmlns:a16="http://schemas.microsoft.com/office/drawing/2014/main" id="{37E3369D-20DB-401D-9951-B0CA11DB0BDB}"/>
              </a:ext>
            </a:extLst>
          </p:cNvPr>
          <p:cNvSpPr/>
          <p:nvPr/>
        </p:nvSpPr>
        <p:spPr>
          <a:xfrm>
            <a:off x="189297" y="1658864"/>
            <a:ext cx="3508397"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Tipo Inteiro</a:t>
            </a:r>
          </a:p>
        </p:txBody>
      </p:sp>
      <p:sp>
        <p:nvSpPr>
          <p:cNvPr id="9" name="Retângulo 8">
            <a:extLst>
              <a:ext uri="{FF2B5EF4-FFF2-40B4-BE49-F238E27FC236}">
                <a16:creationId xmlns:a16="http://schemas.microsoft.com/office/drawing/2014/main" id="{F068F160-D00D-4FDD-9C48-97F097C81838}"/>
              </a:ext>
            </a:extLst>
          </p:cNvPr>
          <p:cNvSpPr/>
          <p:nvPr/>
        </p:nvSpPr>
        <p:spPr>
          <a:xfrm>
            <a:off x="184752" y="3235803"/>
            <a:ext cx="3508397" cy="923330"/>
          </a:xfrm>
          <a:prstGeom prst="rect">
            <a:avLst/>
          </a:prstGeom>
          <a:noFill/>
        </p:spPr>
        <p:txBody>
          <a:bodyPr wrap="squar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Tipo Real</a:t>
            </a:r>
          </a:p>
        </p:txBody>
      </p:sp>
      <p:graphicFrame>
        <p:nvGraphicFramePr>
          <p:cNvPr id="10" name="Diagrama 9">
            <a:extLst>
              <a:ext uri="{FF2B5EF4-FFF2-40B4-BE49-F238E27FC236}">
                <a16:creationId xmlns:a16="http://schemas.microsoft.com/office/drawing/2014/main" id="{AB6FB232-6DB9-4151-B223-52F21F975BB2}"/>
              </a:ext>
            </a:extLst>
          </p:cNvPr>
          <p:cNvGraphicFramePr/>
          <p:nvPr>
            <p:extLst>
              <p:ext uri="{D42A27DB-BD31-4B8C-83A1-F6EECF244321}">
                <p14:modId xmlns:p14="http://schemas.microsoft.com/office/powerpoint/2010/main" val="4064901948"/>
              </p:ext>
            </p:extLst>
          </p:nvPr>
        </p:nvGraphicFramePr>
        <p:xfrm>
          <a:off x="4147954" y="2881159"/>
          <a:ext cx="7084728" cy="16326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tângulo 10">
            <a:extLst>
              <a:ext uri="{FF2B5EF4-FFF2-40B4-BE49-F238E27FC236}">
                <a16:creationId xmlns:a16="http://schemas.microsoft.com/office/drawing/2014/main" id="{60E1838D-B5CD-43DF-AD51-7E344943198D}"/>
              </a:ext>
            </a:extLst>
          </p:cNvPr>
          <p:cNvSpPr/>
          <p:nvPr/>
        </p:nvSpPr>
        <p:spPr>
          <a:xfrm>
            <a:off x="195981" y="4956640"/>
            <a:ext cx="3508397" cy="923330"/>
          </a:xfrm>
          <a:prstGeom prst="rect">
            <a:avLst/>
          </a:prstGeom>
          <a:noFill/>
        </p:spPr>
        <p:txBody>
          <a:bodyPr wrap="squar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Caractere</a:t>
            </a:r>
          </a:p>
        </p:txBody>
      </p:sp>
      <p:graphicFrame>
        <p:nvGraphicFramePr>
          <p:cNvPr id="12" name="Diagrama 11">
            <a:extLst>
              <a:ext uri="{FF2B5EF4-FFF2-40B4-BE49-F238E27FC236}">
                <a16:creationId xmlns:a16="http://schemas.microsoft.com/office/drawing/2014/main" id="{804540B1-5FA9-4DC8-AFFF-16642C7107A8}"/>
              </a:ext>
            </a:extLst>
          </p:cNvPr>
          <p:cNvGraphicFramePr/>
          <p:nvPr>
            <p:extLst>
              <p:ext uri="{D42A27DB-BD31-4B8C-83A1-F6EECF244321}">
                <p14:modId xmlns:p14="http://schemas.microsoft.com/office/powerpoint/2010/main" val="3269960978"/>
              </p:ext>
            </p:extLst>
          </p:nvPr>
        </p:nvGraphicFramePr>
        <p:xfrm>
          <a:off x="3576053" y="4580958"/>
          <a:ext cx="2805497" cy="16326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3" name="Retângulo 12">
            <a:extLst>
              <a:ext uri="{FF2B5EF4-FFF2-40B4-BE49-F238E27FC236}">
                <a16:creationId xmlns:a16="http://schemas.microsoft.com/office/drawing/2014/main" id="{D57B179E-AC0D-4A57-A005-474D1578EDD7}"/>
              </a:ext>
            </a:extLst>
          </p:cNvPr>
          <p:cNvSpPr/>
          <p:nvPr/>
        </p:nvSpPr>
        <p:spPr>
          <a:xfrm>
            <a:off x="6095763" y="4987688"/>
            <a:ext cx="3508397" cy="923330"/>
          </a:xfrm>
          <a:prstGeom prst="rect">
            <a:avLst/>
          </a:prstGeom>
          <a:noFill/>
        </p:spPr>
        <p:txBody>
          <a:bodyPr wrap="squar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Lógico</a:t>
            </a:r>
            <a:endParaRPr lang="pt-BR" sz="5400" b="1" cap="none" spc="0" dirty="0">
              <a:ln w="22225">
                <a:solidFill>
                  <a:schemeClr val="accent2"/>
                </a:solidFill>
                <a:prstDash val="solid"/>
              </a:ln>
              <a:solidFill>
                <a:schemeClr val="accent2">
                  <a:lumMod val="40000"/>
                  <a:lumOff val="60000"/>
                </a:schemeClr>
              </a:solidFill>
              <a:effectLst/>
            </a:endParaRPr>
          </a:p>
        </p:txBody>
      </p:sp>
      <p:graphicFrame>
        <p:nvGraphicFramePr>
          <p:cNvPr id="14" name="Diagrama 13">
            <a:extLst>
              <a:ext uri="{FF2B5EF4-FFF2-40B4-BE49-F238E27FC236}">
                <a16:creationId xmlns:a16="http://schemas.microsoft.com/office/drawing/2014/main" id="{1EA176FD-7F3F-442B-8E96-2C70A35D5952}"/>
              </a:ext>
            </a:extLst>
          </p:cNvPr>
          <p:cNvGraphicFramePr/>
          <p:nvPr>
            <p:extLst>
              <p:ext uri="{D42A27DB-BD31-4B8C-83A1-F6EECF244321}">
                <p14:modId xmlns:p14="http://schemas.microsoft.com/office/powerpoint/2010/main" val="702824800"/>
              </p:ext>
            </p:extLst>
          </p:nvPr>
        </p:nvGraphicFramePr>
        <p:xfrm>
          <a:off x="9248304" y="4601995"/>
          <a:ext cx="2805497" cy="163261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9440350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48832637-8855-442C-A852-3AB6032399E3}"/>
                                            </p:graphicEl>
                                          </p:spTgt>
                                        </p:tgtEl>
                                        <p:attrNameLst>
                                          <p:attrName>style.visibility</p:attrName>
                                        </p:attrNameLst>
                                      </p:cBhvr>
                                      <p:to>
                                        <p:strVal val="visible"/>
                                      </p:to>
                                    </p:set>
                                    <p:animEffect transition="in" filter="fade">
                                      <p:cBhvr>
                                        <p:cTn id="12" dur="500"/>
                                        <p:tgtEl>
                                          <p:spTgt spid="7">
                                            <p:graphicEl>
                                              <a:dgm id="{48832637-8855-442C-A852-3AB6032399E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BC76B2D6-7790-4F2A-925B-BAF2E14640A2}"/>
                                            </p:graphicEl>
                                          </p:spTgt>
                                        </p:tgtEl>
                                        <p:attrNameLst>
                                          <p:attrName>style.visibility</p:attrName>
                                        </p:attrNameLst>
                                      </p:cBhvr>
                                      <p:to>
                                        <p:strVal val="visible"/>
                                      </p:to>
                                    </p:set>
                                    <p:animEffect transition="in" filter="fade">
                                      <p:cBhvr>
                                        <p:cTn id="17" dur="500"/>
                                        <p:tgtEl>
                                          <p:spTgt spid="7">
                                            <p:graphicEl>
                                              <a:dgm id="{BC76B2D6-7790-4F2A-925B-BAF2E14640A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C912F5DD-87DA-4EE8-8CD0-4D6D05D97241}"/>
                                            </p:graphicEl>
                                          </p:spTgt>
                                        </p:tgtEl>
                                        <p:attrNameLst>
                                          <p:attrName>style.visibility</p:attrName>
                                        </p:attrNameLst>
                                      </p:cBhvr>
                                      <p:to>
                                        <p:strVal val="visible"/>
                                      </p:to>
                                    </p:set>
                                    <p:animEffect transition="in" filter="fade">
                                      <p:cBhvr>
                                        <p:cTn id="22" dur="500"/>
                                        <p:tgtEl>
                                          <p:spTgt spid="7">
                                            <p:graphicEl>
                                              <a:dgm id="{C912F5DD-87DA-4EE8-8CD0-4D6D05D9724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7678ED27-B67D-445A-BD43-7CCBDEF13D99}"/>
                                            </p:graphicEl>
                                          </p:spTgt>
                                        </p:tgtEl>
                                        <p:attrNameLst>
                                          <p:attrName>style.visibility</p:attrName>
                                        </p:attrNameLst>
                                      </p:cBhvr>
                                      <p:to>
                                        <p:strVal val="visible"/>
                                      </p:to>
                                    </p:set>
                                    <p:animEffect transition="in" filter="fade">
                                      <p:cBhvr>
                                        <p:cTn id="27" dur="500"/>
                                        <p:tgtEl>
                                          <p:spTgt spid="7">
                                            <p:graphicEl>
                                              <a:dgm id="{7678ED27-B67D-445A-BD43-7CCBDEF13D9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graphicEl>
                                              <a:dgm id="{48832637-8855-442C-A852-3AB6032399E3}"/>
                                            </p:graphicEl>
                                          </p:spTgt>
                                        </p:tgtEl>
                                        <p:attrNameLst>
                                          <p:attrName>style.visibility</p:attrName>
                                        </p:attrNameLst>
                                      </p:cBhvr>
                                      <p:to>
                                        <p:strVal val="visible"/>
                                      </p:to>
                                    </p:set>
                                    <p:animEffect transition="in" filter="fade">
                                      <p:cBhvr>
                                        <p:cTn id="37" dur="500"/>
                                        <p:tgtEl>
                                          <p:spTgt spid="10">
                                            <p:graphicEl>
                                              <a:dgm id="{48832637-8855-442C-A852-3AB6032399E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graphicEl>
                                              <a:dgm id="{BC76B2D6-7790-4F2A-925B-BAF2E14640A2}"/>
                                            </p:graphicEl>
                                          </p:spTgt>
                                        </p:tgtEl>
                                        <p:attrNameLst>
                                          <p:attrName>style.visibility</p:attrName>
                                        </p:attrNameLst>
                                      </p:cBhvr>
                                      <p:to>
                                        <p:strVal val="visible"/>
                                      </p:to>
                                    </p:set>
                                    <p:animEffect transition="in" filter="fade">
                                      <p:cBhvr>
                                        <p:cTn id="42" dur="500"/>
                                        <p:tgtEl>
                                          <p:spTgt spid="10">
                                            <p:graphicEl>
                                              <a:dgm id="{BC76B2D6-7790-4F2A-925B-BAF2E14640A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500"/>
                                        <p:tgtEl>
                                          <p:spTgt spid="1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8" grpId="0"/>
      <p:bldP spid="9" grpId="0"/>
      <p:bldGraphic spid="10" grpId="0">
        <p:bldSub>
          <a:bldDgm bld="one"/>
        </p:bldSub>
      </p:bldGraphic>
      <p:bldP spid="11" grpId="0"/>
      <p:bldGraphic spid="12" grpId="0">
        <p:bldAsOne/>
      </p:bldGraphic>
      <p:bldGraphic spid="1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B52287-E647-4665-969A-764BD9422716}"/>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C892A748-E43E-4B6C-B82B-BE605BB335E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AFC8180-031E-433A-8B0F-BAEB511D0EE4}"/>
              </a:ext>
            </a:extLst>
          </p:cNvPr>
          <p:cNvSpPr>
            <a:spLocks noGrp="1"/>
          </p:cNvSpPr>
          <p:nvPr>
            <p:ph type="sldNum" sz="quarter" idx="12"/>
          </p:nvPr>
        </p:nvSpPr>
        <p:spPr/>
        <p:txBody>
          <a:bodyPr/>
          <a:lstStyle/>
          <a:p>
            <a:fld id="{4898AEC0-503E-4FA4-859C-D0F72D6E3F79}" type="slidenum">
              <a:rPr lang="en-US" noProof="1" smtClean="0"/>
              <a:pPr/>
              <a:t>23</a:t>
            </a:fld>
            <a:endParaRPr lang="en-US" noProof="1"/>
          </a:p>
        </p:txBody>
      </p:sp>
      <p:graphicFrame>
        <p:nvGraphicFramePr>
          <p:cNvPr id="6" name="Tabela 6">
            <a:extLst>
              <a:ext uri="{FF2B5EF4-FFF2-40B4-BE49-F238E27FC236}">
                <a16:creationId xmlns:a16="http://schemas.microsoft.com/office/drawing/2014/main" id="{79E7D009-8A57-4355-938B-F36CF527A43E}"/>
              </a:ext>
            </a:extLst>
          </p:cNvPr>
          <p:cNvGraphicFramePr>
            <a:graphicFrameLocks noGrp="1"/>
          </p:cNvGraphicFramePr>
          <p:nvPr>
            <p:ph sz="quarter" idx="1"/>
            <p:extLst>
              <p:ext uri="{D42A27DB-BD31-4B8C-83A1-F6EECF244321}">
                <p14:modId xmlns:p14="http://schemas.microsoft.com/office/powerpoint/2010/main" val="376880066"/>
              </p:ext>
            </p:extLst>
          </p:nvPr>
        </p:nvGraphicFramePr>
        <p:xfrm>
          <a:off x="280221" y="1173061"/>
          <a:ext cx="11615360" cy="5701792"/>
        </p:xfrm>
        <a:graphic>
          <a:graphicData uri="http://schemas.openxmlformats.org/drawingml/2006/table">
            <a:tbl>
              <a:tblPr firstRow="1" firstCol="1">
                <a:tableStyleId>{5C22544A-7EE6-4342-B048-85BDC9FD1C3A}</a:tableStyleId>
              </a:tblPr>
              <a:tblGrid>
                <a:gridCol w="1640160">
                  <a:extLst>
                    <a:ext uri="{9D8B030D-6E8A-4147-A177-3AD203B41FA5}">
                      <a16:colId xmlns:a16="http://schemas.microsoft.com/office/drawing/2014/main" val="1133857184"/>
                    </a:ext>
                  </a:extLst>
                </a:gridCol>
                <a:gridCol w="1423428">
                  <a:extLst>
                    <a:ext uri="{9D8B030D-6E8A-4147-A177-3AD203B41FA5}">
                      <a16:colId xmlns:a16="http://schemas.microsoft.com/office/drawing/2014/main" val="2777093425"/>
                    </a:ext>
                  </a:extLst>
                </a:gridCol>
                <a:gridCol w="1075051">
                  <a:extLst>
                    <a:ext uri="{9D8B030D-6E8A-4147-A177-3AD203B41FA5}">
                      <a16:colId xmlns:a16="http://schemas.microsoft.com/office/drawing/2014/main" val="3466355967"/>
                    </a:ext>
                  </a:extLst>
                </a:gridCol>
                <a:gridCol w="825805">
                  <a:extLst>
                    <a:ext uri="{9D8B030D-6E8A-4147-A177-3AD203B41FA5}">
                      <a16:colId xmlns:a16="http://schemas.microsoft.com/office/drawing/2014/main" val="177645861"/>
                    </a:ext>
                  </a:extLst>
                </a:gridCol>
                <a:gridCol w="6650916">
                  <a:extLst>
                    <a:ext uri="{9D8B030D-6E8A-4147-A177-3AD203B41FA5}">
                      <a16:colId xmlns:a16="http://schemas.microsoft.com/office/drawing/2014/main" val="3273573057"/>
                    </a:ext>
                  </a:extLst>
                </a:gridCol>
              </a:tblGrid>
              <a:tr h="370840">
                <a:tc>
                  <a:txBody>
                    <a:bodyPr/>
                    <a:lstStyle/>
                    <a:p>
                      <a:pPr algn="ctr"/>
                      <a:r>
                        <a:rPr lang="pt-BR" dirty="0"/>
                        <a:t>Categoria</a:t>
                      </a:r>
                    </a:p>
                  </a:txBody>
                  <a:tcPr/>
                </a:tc>
                <a:tc>
                  <a:txBody>
                    <a:bodyPr/>
                    <a:lstStyle/>
                    <a:p>
                      <a:pPr algn="ctr"/>
                      <a:r>
                        <a:rPr lang="pt-BR" dirty="0"/>
                        <a:t>Tipo</a:t>
                      </a:r>
                    </a:p>
                  </a:txBody>
                  <a:tcPr/>
                </a:tc>
                <a:tc>
                  <a:txBody>
                    <a:bodyPr/>
                    <a:lstStyle/>
                    <a:p>
                      <a:pPr algn="ctr"/>
                      <a:r>
                        <a:rPr lang="pt-BR" dirty="0"/>
                        <a:t>Bytes</a:t>
                      </a:r>
                    </a:p>
                  </a:txBody>
                  <a:tcPr/>
                </a:tc>
                <a:tc>
                  <a:txBody>
                    <a:bodyPr/>
                    <a:lstStyle/>
                    <a:p>
                      <a:pPr algn="ctr"/>
                      <a:r>
                        <a:rPr lang="pt-BR" dirty="0"/>
                        <a:t>bits</a:t>
                      </a:r>
                    </a:p>
                  </a:txBody>
                  <a:tcPr/>
                </a:tc>
                <a:tc>
                  <a:txBody>
                    <a:bodyPr/>
                    <a:lstStyle/>
                    <a:p>
                      <a:pPr algn="ctr"/>
                      <a:r>
                        <a:rPr lang="pt-BR" dirty="0"/>
                        <a:t>Faixa de Valores</a:t>
                      </a:r>
                    </a:p>
                  </a:txBody>
                  <a:tcPr/>
                </a:tc>
                <a:extLst>
                  <a:ext uri="{0D108BD9-81ED-4DB2-BD59-A6C34878D82A}">
                    <a16:rowId xmlns:a16="http://schemas.microsoft.com/office/drawing/2014/main" val="1146158732"/>
                  </a:ext>
                </a:extLst>
              </a:tr>
              <a:tr h="370840">
                <a:tc rowSpan="4">
                  <a:txBody>
                    <a:bodyPr/>
                    <a:lstStyle/>
                    <a:p>
                      <a:pPr algn="ctr"/>
                      <a:r>
                        <a:rPr lang="pt-BR" dirty="0"/>
                        <a:t>Inteiro</a:t>
                      </a:r>
                    </a:p>
                  </a:txBody>
                  <a:tcPr/>
                </a:tc>
                <a:tc>
                  <a:txBody>
                    <a:bodyPr/>
                    <a:lstStyle/>
                    <a:p>
                      <a:pPr algn="ctr"/>
                      <a:r>
                        <a:rPr lang="pt-BR" dirty="0"/>
                        <a:t>Byte</a:t>
                      </a:r>
                    </a:p>
                  </a:txBody>
                  <a:tcPr/>
                </a:tc>
                <a:tc>
                  <a:txBody>
                    <a:bodyPr/>
                    <a:lstStyle/>
                    <a:p>
                      <a:pPr algn="ctr"/>
                      <a:r>
                        <a:rPr lang="pt-BR" dirty="0"/>
                        <a:t>1</a:t>
                      </a:r>
                    </a:p>
                  </a:txBody>
                  <a:tcPr/>
                </a:tc>
                <a:tc>
                  <a:txBody>
                    <a:bodyPr/>
                    <a:lstStyle/>
                    <a:p>
                      <a:pPr algn="ctr"/>
                      <a:r>
                        <a:rPr lang="pt-BR" dirty="0"/>
                        <a:t>8</a:t>
                      </a:r>
                    </a:p>
                  </a:txBody>
                  <a:tcPr/>
                </a:tc>
                <a:tc>
                  <a:txBody>
                    <a:bodyPr/>
                    <a:lstStyle/>
                    <a:p>
                      <a:pPr algn="ctr"/>
                      <a:r>
                        <a:rPr lang="pt-BR" dirty="0"/>
                        <a:t>De -128 a +127</a:t>
                      </a:r>
                    </a:p>
                  </a:txBody>
                  <a:tcPr/>
                </a:tc>
                <a:extLst>
                  <a:ext uri="{0D108BD9-81ED-4DB2-BD59-A6C34878D82A}">
                    <a16:rowId xmlns:a16="http://schemas.microsoft.com/office/drawing/2014/main" val="3378808038"/>
                  </a:ext>
                </a:extLst>
              </a:tr>
              <a:tr h="370840">
                <a:tc vMerge="1">
                  <a:txBody>
                    <a:bodyPr/>
                    <a:lstStyle/>
                    <a:p>
                      <a:pPr algn="ctr"/>
                      <a:endParaRPr lang="pt-BR"/>
                    </a:p>
                  </a:txBody>
                  <a:tcPr/>
                </a:tc>
                <a:tc>
                  <a:txBody>
                    <a:bodyPr/>
                    <a:lstStyle/>
                    <a:p>
                      <a:pPr algn="ctr"/>
                      <a:r>
                        <a:rPr lang="pt-BR" dirty="0"/>
                        <a:t>Short</a:t>
                      </a:r>
                    </a:p>
                  </a:txBody>
                  <a:tcPr/>
                </a:tc>
                <a:tc>
                  <a:txBody>
                    <a:bodyPr/>
                    <a:lstStyle/>
                    <a:p>
                      <a:pPr algn="ctr"/>
                      <a:r>
                        <a:rPr lang="pt-BR" dirty="0"/>
                        <a:t>2</a:t>
                      </a:r>
                    </a:p>
                  </a:txBody>
                  <a:tcPr/>
                </a:tc>
                <a:tc>
                  <a:txBody>
                    <a:bodyPr/>
                    <a:lstStyle/>
                    <a:p>
                      <a:pPr algn="ctr"/>
                      <a:r>
                        <a:rPr lang="pt-BR" dirty="0"/>
                        <a:t>16</a:t>
                      </a:r>
                    </a:p>
                  </a:txBody>
                  <a:tcPr/>
                </a:tc>
                <a:tc>
                  <a:txBody>
                    <a:bodyPr/>
                    <a:lstStyle/>
                    <a:p>
                      <a:pPr algn="ctr"/>
                      <a:r>
                        <a:rPr lang="pt-BR" dirty="0"/>
                        <a:t>De -32.768 a 32.767</a:t>
                      </a:r>
                    </a:p>
                  </a:txBody>
                  <a:tcPr/>
                </a:tc>
                <a:extLst>
                  <a:ext uri="{0D108BD9-81ED-4DB2-BD59-A6C34878D82A}">
                    <a16:rowId xmlns:a16="http://schemas.microsoft.com/office/drawing/2014/main" val="3541017211"/>
                  </a:ext>
                </a:extLst>
              </a:tr>
              <a:tr h="370840">
                <a:tc vMerge="1">
                  <a:txBody>
                    <a:bodyPr/>
                    <a:lstStyle/>
                    <a:p>
                      <a:pPr algn="ctr"/>
                      <a:endParaRPr lang="pt-BR"/>
                    </a:p>
                  </a:txBody>
                  <a:tcPr/>
                </a:tc>
                <a:tc>
                  <a:txBody>
                    <a:bodyPr/>
                    <a:lstStyle/>
                    <a:p>
                      <a:pPr algn="ctr"/>
                      <a:r>
                        <a:rPr lang="pt-BR" dirty="0"/>
                        <a:t>Int</a:t>
                      </a:r>
                    </a:p>
                  </a:txBody>
                  <a:tcPr/>
                </a:tc>
                <a:tc>
                  <a:txBody>
                    <a:bodyPr/>
                    <a:lstStyle/>
                    <a:p>
                      <a:pPr algn="ctr"/>
                      <a:r>
                        <a:rPr lang="pt-BR" dirty="0"/>
                        <a:t>4</a:t>
                      </a:r>
                    </a:p>
                  </a:txBody>
                  <a:tcPr/>
                </a:tc>
                <a:tc>
                  <a:txBody>
                    <a:bodyPr/>
                    <a:lstStyle/>
                    <a:p>
                      <a:pPr algn="ctr"/>
                      <a:r>
                        <a:rPr lang="pt-BR" dirty="0"/>
                        <a:t>32</a:t>
                      </a:r>
                    </a:p>
                  </a:txBody>
                  <a:tcPr/>
                </a:tc>
                <a:tc>
                  <a:txBody>
                    <a:bodyPr/>
                    <a:lstStyle/>
                    <a:p>
                      <a:pPr algn="ctr"/>
                      <a:r>
                        <a:rPr lang="pt-BR" dirty="0"/>
                        <a:t>De -2.147.483.648 a +2.147.483.647</a:t>
                      </a:r>
                    </a:p>
                  </a:txBody>
                  <a:tcPr/>
                </a:tc>
                <a:extLst>
                  <a:ext uri="{0D108BD9-81ED-4DB2-BD59-A6C34878D82A}">
                    <a16:rowId xmlns:a16="http://schemas.microsoft.com/office/drawing/2014/main" val="2387127487"/>
                  </a:ext>
                </a:extLst>
              </a:tr>
              <a:tr h="370840">
                <a:tc vMerge="1">
                  <a:txBody>
                    <a:bodyPr/>
                    <a:lstStyle/>
                    <a:p>
                      <a:pPr algn="ctr"/>
                      <a:endParaRPr lang="pt-BR" dirty="0"/>
                    </a:p>
                  </a:txBody>
                  <a:tcPr/>
                </a:tc>
                <a:tc>
                  <a:txBody>
                    <a:bodyPr/>
                    <a:lstStyle/>
                    <a:p>
                      <a:pPr algn="ctr"/>
                      <a:r>
                        <a:rPr lang="pt-BR" dirty="0"/>
                        <a:t>Long</a:t>
                      </a:r>
                    </a:p>
                  </a:txBody>
                  <a:tcPr/>
                </a:tc>
                <a:tc>
                  <a:txBody>
                    <a:bodyPr/>
                    <a:lstStyle/>
                    <a:p>
                      <a:pPr algn="ctr"/>
                      <a:r>
                        <a:rPr lang="pt-BR" dirty="0"/>
                        <a:t>8</a:t>
                      </a:r>
                    </a:p>
                  </a:txBody>
                  <a:tcPr/>
                </a:tc>
                <a:tc>
                  <a:txBody>
                    <a:bodyPr/>
                    <a:lstStyle/>
                    <a:p>
                      <a:pPr algn="ctr"/>
                      <a:r>
                        <a:rPr lang="pt-BR" dirty="0"/>
                        <a:t>64</a:t>
                      </a:r>
                    </a:p>
                  </a:txBody>
                  <a:tcPr/>
                </a:tc>
                <a:tc>
                  <a:txBody>
                    <a:bodyPr/>
                    <a:lstStyle/>
                    <a:p>
                      <a:pPr algn="ctr"/>
                      <a:r>
                        <a:rPr lang="pt-BR" dirty="0"/>
                        <a:t>De -223.372.036.854.775.808 a +9.223.372.036.854.775.807</a:t>
                      </a:r>
                    </a:p>
                  </a:txBody>
                  <a:tcPr/>
                </a:tc>
                <a:extLst>
                  <a:ext uri="{0D108BD9-81ED-4DB2-BD59-A6C34878D82A}">
                    <a16:rowId xmlns:a16="http://schemas.microsoft.com/office/drawing/2014/main" val="3924808810"/>
                  </a:ext>
                </a:extLst>
              </a:tr>
              <a:tr h="370840">
                <a:tc rowSpan="2">
                  <a:txBody>
                    <a:bodyPr/>
                    <a:lstStyle/>
                    <a:p>
                      <a:pPr algn="ctr"/>
                      <a:r>
                        <a:rPr lang="pt-BR" dirty="0"/>
                        <a:t>Real</a:t>
                      </a:r>
                    </a:p>
                  </a:txBody>
                  <a:tcPr/>
                </a:tc>
                <a:tc>
                  <a:txBody>
                    <a:bodyPr/>
                    <a:lstStyle/>
                    <a:p>
                      <a:pPr algn="ctr"/>
                      <a:r>
                        <a:rPr lang="pt-BR" dirty="0"/>
                        <a:t>float</a:t>
                      </a:r>
                    </a:p>
                  </a:txBody>
                  <a:tcPr/>
                </a:tc>
                <a:tc>
                  <a:txBody>
                    <a:bodyPr/>
                    <a:lstStyle/>
                    <a:p>
                      <a:pPr algn="ctr"/>
                      <a:r>
                        <a:rPr lang="pt-BR" dirty="0"/>
                        <a:t>4</a:t>
                      </a:r>
                    </a:p>
                  </a:txBody>
                  <a:tcPr/>
                </a:tc>
                <a:tc>
                  <a:txBody>
                    <a:bodyPr/>
                    <a:lstStyle/>
                    <a:p>
                      <a:pPr algn="ctr"/>
                      <a:r>
                        <a:rPr lang="pt-BR" dirty="0"/>
                        <a:t>32</a:t>
                      </a:r>
                    </a:p>
                  </a:txBody>
                  <a:tcPr/>
                </a:tc>
                <a:tc>
                  <a:txBody>
                    <a:bodyPr/>
                    <a:lstStyle/>
                    <a:p>
                      <a:pPr algn="ctr"/>
                      <a:r>
                        <a:rPr lang="pt-BR" dirty="0"/>
                        <a:t>Valores Positivos: +1.40129846432481707e-45 a 3.402823466385288860e+38</a:t>
                      </a:r>
                    </a:p>
                    <a:p>
                      <a:pPr marL="0" marR="0" lvl="0" indent="0" algn="ctr" defTabSz="1016190" rtl="0" eaLnBrk="1" fontAlgn="auto" latinLnBrk="0" hangingPunct="1">
                        <a:lnSpc>
                          <a:spcPct val="100000"/>
                        </a:lnSpc>
                        <a:spcBef>
                          <a:spcPts val="0"/>
                        </a:spcBef>
                        <a:spcAft>
                          <a:spcPts val="0"/>
                        </a:spcAft>
                        <a:buClrTx/>
                        <a:buSzTx/>
                        <a:buFontTx/>
                        <a:buNone/>
                        <a:tabLst/>
                        <a:defRPr/>
                      </a:pPr>
                      <a:r>
                        <a:rPr lang="pt-BR" dirty="0"/>
                        <a:t>Valores Negativos: -3.402823466385288860e+38</a:t>
                      </a:r>
                    </a:p>
                    <a:p>
                      <a:pPr algn="ctr"/>
                      <a:r>
                        <a:rPr lang="pt-BR" dirty="0"/>
                        <a:t>a  +1.40129846432481707e-45</a:t>
                      </a:r>
                    </a:p>
                  </a:txBody>
                  <a:tcPr/>
                </a:tc>
                <a:extLst>
                  <a:ext uri="{0D108BD9-81ED-4DB2-BD59-A6C34878D82A}">
                    <a16:rowId xmlns:a16="http://schemas.microsoft.com/office/drawing/2014/main" val="1347166906"/>
                  </a:ext>
                </a:extLst>
              </a:tr>
              <a:tr h="370840">
                <a:tc vMerge="1">
                  <a:txBody>
                    <a:bodyPr/>
                    <a:lstStyle/>
                    <a:p>
                      <a:pPr algn="ctr"/>
                      <a:endParaRPr lang="pt-BR" dirty="0"/>
                    </a:p>
                  </a:txBody>
                  <a:tcPr/>
                </a:tc>
                <a:tc>
                  <a:txBody>
                    <a:bodyPr/>
                    <a:lstStyle/>
                    <a:p>
                      <a:pPr algn="ctr"/>
                      <a:r>
                        <a:rPr lang="pt-BR" dirty="0"/>
                        <a:t>double</a:t>
                      </a:r>
                    </a:p>
                  </a:txBody>
                  <a:tcPr/>
                </a:tc>
                <a:tc>
                  <a:txBody>
                    <a:bodyPr/>
                    <a:lstStyle/>
                    <a:p>
                      <a:pPr algn="ctr"/>
                      <a:r>
                        <a:rPr lang="pt-BR" dirty="0"/>
                        <a:t>8</a:t>
                      </a:r>
                    </a:p>
                  </a:txBody>
                  <a:tcPr/>
                </a:tc>
                <a:tc>
                  <a:txBody>
                    <a:bodyPr/>
                    <a:lstStyle/>
                    <a:p>
                      <a:pPr algn="ctr"/>
                      <a:r>
                        <a:rPr lang="pt-BR" dirty="0"/>
                        <a:t>64</a:t>
                      </a:r>
                    </a:p>
                  </a:txBody>
                  <a:tcPr/>
                </a:tc>
                <a:tc>
                  <a:txBody>
                    <a:bodyPr/>
                    <a:lstStyle/>
                    <a:p>
                      <a:pPr algn="ctr"/>
                      <a:r>
                        <a:rPr lang="pt-BR" dirty="0"/>
                        <a:t>Valores Positivos:  +4.94065645841246544e-324 a</a:t>
                      </a:r>
                    </a:p>
                    <a:p>
                      <a:pPr algn="ctr"/>
                      <a:r>
                        <a:rPr lang="pt-BR" dirty="0"/>
                        <a:t>1.7976933486231570e+108</a:t>
                      </a:r>
                    </a:p>
                    <a:p>
                      <a:pPr marL="0" marR="0" lvl="0" indent="0" algn="ctr" defTabSz="1016190" rtl="0" eaLnBrk="1" fontAlgn="auto" latinLnBrk="0" hangingPunct="1">
                        <a:lnSpc>
                          <a:spcPct val="100000"/>
                        </a:lnSpc>
                        <a:spcBef>
                          <a:spcPts val="0"/>
                        </a:spcBef>
                        <a:spcAft>
                          <a:spcPts val="0"/>
                        </a:spcAft>
                        <a:buClrTx/>
                        <a:buSzTx/>
                        <a:buFontTx/>
                        <a:buNone/>
                        <a:tabLst/>
                        <a:defRPr/>
                      </a:pPr>
                      <a:r>
                        <a:rPr lang="pt-BR" dirty="0"/>
                        <a:t>Valores Negativos: - 1.7976933486231570e+108</a:t>
                      </a:r>
                    </a:p>
                    <a:p>
                      <a:pPr algn="ctr"/>
                      <a:r>
                        <a:rPr lang="pt-BR" dirty="0"/>
                        <a:t>a -4.94065645841246544e-324 </a:t>
                      </a:r>
                    </a:p>
                  </a:txBody>
                  <a:tcPr/>
                </a:tc>
                <a:extLst>
                  <a:ext uri="{0D108BD9-81ED-4DB2-BD59-A6C34878D82A}">
                    <a16:rowId xmlns:a16="http://schemas.microsoft.com/office/drawing/2014/main" val="924354399"/>
                  </a:ext>
                </a:extLst>
              </a:tr>
              <a:tr h="370840">
                <a:tc>
                  <a:txBody>
                    <a:bodyPr/>
                    <a:lstStyle/>
                    <a:p>
                      <a:pPr algn="ctr"/>
                      <a:r>
                        <a:rPr lang="pt-BR" dirty="0"/>
                        <a:t>Caractere</a:t>
                      </a:r>
                    </a:p>
                  </a:txBody>
                  <a:tcPr/>
                </a:tc>
                <a:tc>
                  <a:txBody>
                    <a:bodyPr/>
                    <a:lstStyle/>
                    <a:p>
                      <a:pPr algn="ctr"/>
                      <a:r>
                        <a:rPr lang="pt-BR" dirty="0"/>
                        <a:t>char</a:t>
                      </a:r>
                    </a:p>
                  </a:txBody>
                  <a:tcPr/>
                </a:tc>
                <a:tc>
                  <a:txBody>
                    <a:bodyPr/>
                    <a:lstStyle/>
                    <a:p>
                      <a:pPr algn="ctr"/>
                      <a:r>
                        <a:rPr lang="pt-BR" dirty="0"/>
                        <a:t>2</a:t>
                      </a:r>
                    </a:p>
                  </a:txBody>
                  <a:tcPr/>
                </a:tc>
                <a:tc>
                  <a:txBody>
                    <a:bodyPr/>
                    <a:lstStyle/>
                    <a:p>
                      <a:pPr algn="ctr"/>
                      <a:r>
                        <a:rPr lang="pt-BR" dirty="0"/>
                        <a:t>16</a:t>
                      </a:r>
                    </a:p>
                  </a:txBody>
                  <a:tcPr/>
                </a:tc>
                <a:tc>
                  <a:txBody>
                    <a:bodyPr/>
                    <a:lstStyle/>
                    <a:p>
                      <a:pPr algn="ctr"/>
                      <a:r>
                        <a:rPr lang="pt-BR" dirty="0"/>
                        <a:t>De u\0000 a u\FFFF</a:t>
                      </a:r>
                    </a:p>
                  </a:txBody>
                  <a:tcPr/>
                </a:tc>
                <a:extLst>
                  <a:ext uri="{0D108BD9-81ED-4DB2-BD59-A6C34878D82A}">
                    <a16:rowId xmlns:a16="http://schemas.microsoft.com/office/drawing/2014/main" val="3723494572"/>
                  </a:ext>
                </a:extLst>
              </a:tr>
              <a:tr h="0">
                <a:tc>
                  <a:txBody>
                    <a:bodyPr/>
                    <a:lstStyle/>
                    <a:p>
                      <a:pPr algn="ctr"/>
                      <a:r>
                        <a:rPr lang="pt-BR" dirty="0"/>
                        <a:t>Lógico</a:t>
                      </a:r>
                    </a:p>
                  </a:txBody>
                  <a:tcPr/>
                </a:tc>
                <a:tc>
                  <a:txBody>
                    <a:bodyPr/>
                    <a:lstStyle/>
                    <a:p>
                      <a:pPr algn="ctr"/>
                      <a:r>
                        <a:rPr lang="pt-BR" dirty="0"/>
                        <a:t>boolean</a:t>
                      </a:r>
                    </a:p>
                  </a:txBody>
                  <a:tcPr/>
                </a:tc>
                <a:tc>
                  <a:txBody>
                    <a:bodyPr/>
                    <a:lstStyle/>
                    <a:p>
                      <a:pPr algn="ctr"/>
                      <a:r>
                        <a:rPr lang="pt-BR" dirty="0"/>
                        <a:t>1</a:t>
                      </a:r>
                    </a:p>
                  </a:txBody>
                  <a:tcPr/>
                </a:tc>
                <a:tc>
                  <a:txBody>
                    <a:bodyPr/>
                    <a:lstStyle/>
                    <a:p>
                      <a:pPr algn="ctr"/>
                      <a:r>
                        <a:rPr lang="pt-BR" dirty="0"/>
                        <a:t>8</a:t>
                      </a:r>
                    </a:p>
                  </a:txBody>
                  <a:tcPr/>
                </a:tc>
                <a:tc>
                  <a:txBody>
                    <a:bodyPr/>
                    <a:lstStyle/>
                    <a:p>
                      <a:pPr algn="ctr"/>
                      <a:r>
                        <a:rPr lang="pt-BR" dirty="0"/>
                        <a:t>false e true</a:t>
                      </a:r>
                    </a:p>
                  </a:txBody>
                  <a:tcPr/>
                </a:tc>
                <a:extLst>
                  <a:ext uri="{0D108BD9-81ED-4DB2-BD59-A6C34878D82A}">
                    <a16:rowId xmlns:a16="http://schemas.microsoft.com/office/drawing/2014/main" val="3339929145"/>
                  </a:ext>
                </a:extLst>
              </a:tr>
            </a:tbl>
          </a:graphicData>
        </a:graphic>
      </p:graphicFrame>
    </p:spTree>
    <p:extLst>
      <p:ext uri="{BB962C8B-B14F-4D97-AF65-F5344CB8AC3E}">
        <p14:creationId xmlns:p14="http://schemas.microsoft.com/office/powerpoint/2010/main" val="28907957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B7E87-3559-4C7A-98E9-88E77AEFBB63}"/>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AA2AA8B6-5B85-4906-9145-D565D3EB23A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5A48379A-DD11-4788-9EBF-079C89B4CE0D}"/>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pic>
        <p:nvPicPr>
          <p:cNvPr id="12" name="Imagem 11">
            <a:extLst>
              <a:ext uri="{FF2B5EF4-FFF2-40B4-BE49-F238E27FC236}">
                <a16:creationId xmlns:a16="http://schemas.microsoft.com/office/drawing/2014/main" id="{BC7EEB95-F4C5-4990-BE47-0F2D99944F67}"/>
              </a:ext>
            </a:extLst>
          </p:cNvPr>
          <p:cNvPicPr>
            <a:picLocks noChangeAspect="1"/>
          </p:cNvPicPr>
          <p:nvPr/>
        </p:nvPicPr>
        <p:blipFill>
          <a:blip r:embed="rId2"/>
          <a:stretch>
            <a:fillRect/>
          </a:stretch>
        </p:blipFill>
        <p:spPr>
          <a:xfrm>
            <a:off x="2010867" y="1251132"/>
            <a:ext cx="8169791" cy="5165097"/>
          </a:xfrm>
          <a:prstGeom prst="rect">
            <a:avLst/>
          </a:prstGeom>
        </p:spPr>
      </p:pic>
    </p:spTree>
    <p:extLst>
      <p:ext uri="{BB962C8B-B14F-4D97-AF65-F5344CB8AC3E}">
        <p14:creationId xmlns:p14="http://schemas.microsoft.com/office/powerpoint/2010/main" val="32863473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20C454-981E-400C-96CB-4395C6AA71BB}"/>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747F28E7-6834-46F3-8E2A-1AD7EAF1A58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A4FC05F-7682-45E8-8C74-3A59D9A291B3}"/>
              </a:ext>
            </a:extLst>
          </p:cNvPr>
          <p:cNvSpPr>
            <a:spLocks noGrp="1"/>
          </p:cNvSpPr>
          <p:nvPr>
            <p:ph type="sldNum" sz="quarter" idx="12"/>
          </p:nvPr>
        </p:nvSpPr>
        <p:spPr/>
        <p:txBody>
          <a:bodyPr/>
          <a:lstStyle/>
          <a:p>
            <a:fld id="{4898AEC0-503E-4FA4-859C-D0F72D6E3F79}" type="slidenum">
              <a:rPr lang="en-US" noProof="1" smtClean="0"/>
              <a:pPr/>
              <a:t>25</a:t>
            </a:fld>
            <a:endParaRPr lang="en-US" noProof="1"/>
          </a:p>
        </p:txBody>
      </p:sp>
      <p:pic>
        <p:nvPicPr>
          <p:cNvPr id="11" name="Imagem 10">
            <a:extLst>
              <a:ext uri="{FF2B5EF4-FFF2-40B4-BE49-F238E27FC236}">
                <a16:creationId xmlns:a16="http://schemas.microsoft.com/office/drawing/2014/main" id="{75F0D547-F014-4EFF-8ABA-AFDCB777C4C4}"/>
              </a:ext>
            </a:extLst>
          </p:cNvPr>
          <p:cNvPicPr>
            <a:picLocks noChangeAspect="1"/>
          </p:cNvPicPr>
          <p:nvPr/>
        </p:nvPicPr>
        <p:blipFill>
          <a:blip r:embed="rId2"/>
          <a:stretch>
            <a:fillRect/>
          </a:stretch>
        </p:blipFill>
        <p:spPr>
          <a:xfrm>
            <a:off x="1561655" y="1250838"/>
            <a:ext cx="9068690" cy="4886977"/>
          </a:xfrm>
          <a:prstGeom prst="rect">
            <a:avLst/>
          </a:prstGeom>
        </p:spPr>
      </p:pic>
    </p:spTree>
    <p:extLst>
      <p:ext uri="{BB962C8B-B14F-4D97-AF65-F5344CB8AC3E}">
        <p14:creationId xmlns:p14="http://schemas.microsoft.com/office/powerpoint/2010/main" val="14631175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E49BD7-DF74-4FED-B68A-B5CAE5CD70B0}"/>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8BBCD9C7-010E-40F2-A158-6C21BEF427B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A180A5A-5752-4B1E-9ECC-ED5B281F7BC2}"/>
              </a:ext>
            </a:extLst>
          </p:cNvPr>
          <p:cNvSpPr>
            <a:spLocks noGrp="1"/>
          </p:cNvSpPr>
          <p:nvPr>
            <p:ph type="sldNum" sz="quarter" idx="12"/>
          </p:nvPr>
        </p:nvSpPr>
        <p:spPr/>
        <p:txBody>
          <a:bodyPr/>
          <a:lstStyle/>
          <a:p>
            <a:fld id="{4898AEC0-503E-4FA4-859C-D0F72D6E3F79}" type="slidenum">
              <a:rPr lang="en-US" noProof="1" smtClean="0"/>
              <a:pPr/>
              <a:t>26</a:t>
            </a:fld>
            <a:endParaRPr lang="en-US" noProof="1"/>
          </a:p>
        </p:txBody>
      </p:sp>
      <p:pic>
        <p:nvPicPr>
          <p:cNvPr id="7" name="Espaço Reservado para Conteúdo 6">
            <a:extLst>
              <a:ext uri="{FF2B5EF4-FFF2-40B4-BE49-F238E27FC236}">
                <a16:creationId xmlns:a16="http://schemas.microsoft.com/office/drawing/2014/main" id="{80EB75E8-A7E6-4F02-856B-F2A18DDF8373}"/>
              </a:ext>
            </a:extLst>
          </p:cNvPr>
          <p:cNvPicPr>
            <a:picLocks noGrp="1" noChangeAspect="1"/>
          </p:cNvPicPr>
          <p:nvPr>
            <p:ph sz="quarter" idx="1"/>
          </p:nvPr>
        </p:nvPicPr>
        <p:blipFill>
          <a:blip r:embed="rId2"/>
          <a:stretch>
            <a:fillRect/>
          </a:stretch>
        </p:blipFill>
        <p:spPr>
          <a:xfrm>
            <a:off x="1196166" y="1264621"/>
            <a:ext cx="10036146" cy="4991032"/>
          </a:xfrm>
        </p:spPr>
      </p:pic>
    </p:spTree>
    <p:extLst>
      <p:ext uri="{BB962C8B-B14F-4D97-AF65-F5344CB8AC3E}">
        <p14:creationId xmlns:p14="http://schemas.microsoft.com/office/powerpoint/2010/main" val="31991696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28A4B-A0F0-4639-B3D8-401A8E5CD9D4}"/>
              </a:ext>
            </a:extLst>
          </p:cNvPr>
          <p:cNvSpPr>
            <a:spLocks noGrp="1"/>
          </p:cNvSpPr>
          <p:nvPr>
            <p:ph type="title"/>
          </p:nvPr>
        </p:nvSpPr>
        <p:spPr/>
        <p:txBody>
          <a:bodyPr/>
          <a:lstStyle/>
          <a:p>
            <a:r>
              <a:rPr lang="pt-BR" dirty="0"/>
              <a:t>Java – String</a:t>
            </a:r>
          </a:p>
        </p:txBody>
      </p:sp>
      <p:sp>
        <p:nvSpPr>
          <p:cNvPr id="3" name="Espaço Reservado para Texto 2">
            <a:extLst>
              <a:ext uri="{FF2B5EF4-FFF2-40B4-BE49-F238E27FC236}">
                <a16:creationId xmlns:a16="http://schemas.microsoft.com/office/drawing/2014/main" id="{3B57A8AA-0AD0-4803-94B0-DAB1F265A7E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1D3EDFB-29B0-43EB-9A7A-FF3327B8B5F8}"/>
              </a:ext>
            </a:extLst>
          </p:cNvPr>
          <p:cNvSpPr>
            <a:spLocks noGrp="1"/>
          </p:cNvSpPr>
          <p:nvPr>
            <p:ph type="sldNum" sz="quarter" idx="12"/>
          </p:nvPr>
        </p:nvSpPr>
        <p:spPr/>
        <p:txBody>
          <a:bodyPr/>
          <a:lstStyle/>
          <a:p>
            <a:fld id="{4898AEC0-503E-4FA4-859C-D0F72D6E3F79}" type="slidenum">
              <a:rPr lang="en-US" noProof="1" smtClean="0"/>
              <a:pPr/>
              <a:t>27</a:t>
            </a:fld>
            <a:endParaRPr lang="en-US" noProof="1"/>
          </a:p>
        </p:txBody>
      </p:sp>
      <p:pic>
        <p:nvPicPr>
          <p:cNvPr id="7" name="Imagem 6">
            <a:extLst>
              <a:ext uri="{FF2B5EF4-FFF2-40B4-BE49-F238E27FC236}">
                <a16:creationId xmlns:a16="http://schemas.microsoft.com/office/drawing/2014/main" id="{1AC8D1C0-5188-4F0D-8900-1BAE87BA409C}"/>
              </a:ext>
            </a:extLst>
          </p:cNvPr>
          <p:cNvPicPr>
            <a:picLocks noChangeAspect="1"/>
          </p:cNvPicPr>
          <p:nvPr/>
        </p:nvPicPr>
        <p:blipFill>
          <a:blip r:embed="rId2"/>
          <a:stretch>
            <a:fillRect/>
          </a:stretch>
        </p:blipFill>
        <p:spPr>
          <a:xfrm>
            <a:off x="1125785" y="1273136"/>
            <a:ext cx="9940429" cy="4864679"/>
          </a:xfrm>
          <a:prstGeom prst="rect">
            <a:avLst/>
          </a:prstGeom>
        </p:spPr>
      </p:pic>
    </p:spTree>
    <p:extLst>
      <p:ext uri="{BB962C8B-B14F-4D97-AF65-F5344CB8AC3E}">
        <p14:creationId xmlns:p14="http://schemas.microsoft.com/office/powerpoint/2010/main" val="13853080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FDCAC-DB8A-4D81-894E-EFE29FA237A2}"/>
              </a:ext>
            </a:extLst>
          </p:cNvPr>
          <p:cNvSpPr>
            <a:spLocks noGrp="1"/>
          </p:cNvSpPr>
          <p:nvPr>
            <p:ph type="title"/>
          </p:nvPr>
        </p:nvSpPr>
        <p:spPr/>
        <p:txBody>
          <a:bodyPr/>
          <a:lstStyle/>
          <a:p>
            <a:r>
              <a:rPr lang="pt-BR" dirty="0"/>
              <a:t>Java – Tipos de Dados Primitivos</a:t>
            </a:r>
          </a:p>
        </p:txBody>
      </p:sp>
      <p:sp>
        <p:nvSpPr>
          <p:cNvPr id="3" name="Espaço Reservado para Texto 2">
            <a:extLst>
              <a:ext uri="{FF2B5EF4-FFF2-40B4-BE49-F238E27FC236}">
                <a16:creationId xmlns:a16="http://schemas.microsoft.com/office/drawing/2014/main" id="{79302028-A150-4463-A006-1873AFD3B7F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1F606AF-F25E-41DE-A361-EB80986DC775}"/>
              </a:ext>
            </a:extLst>
          </p:cNvPr>
          <p:cNvSpPr>
            <a:spLocks noGrp="1"/>
          </p:cNvSpPr>
          <p:nvPr>
            <p:ph type="sldNum" sz="quarter" idx="12"/>
          </p:nvPr>
        </p:nvSpPr>
        <p:spPr/>
        <p:txBody>
          <a:bodyPr/>
          <a:lstStyle/>
          <a:p>
            <a:fld id="{4898AEC0-503E-4FA4-859C-D0F72D6E3F79}" type="slidenum">
              <a:rPr lang="en-US" noProof="1" smtClean="0"/>
              <a:pPr/>
              <a:t>28</a:t>
            </a:fld>
            <a:endParaRPr lang="en-US" noProof="1"/>
          </a:p>
        </p:txBody>
      </p:sp>
      <p:pic>
        <p:nvPicPr>
          <p:cNvPr id="7" name="Imagem 6">
            <a:extLst>
              <a:ext uri="{FF2B5EF4-FFF2-40B4-BE49-F238E27FC236}">
                <a16:creationId xmlns:a16="http://schemas.microsoft.com/office/drawing/2014/main" id="{9EA46270-C333-49F4-9B5D-12E946D3B402}"/>
              </a:ext>
            </a:extLst>
          </p:cNvPr>
          <p:cNvPicPr>
            <a:picLocks noChangeAspect="1"/>
          </p:cNvPicPr>
          <p:nvPr/>
        </p:nvPicPr>
        <p:blipFill>
          <a:blip r:embed="rId2"/>
          <a:stretch>
            <a:fillRect/>
          </a:stretch>
        </p:blipFill>
        <p:spPr>
          <a:xfrm>
            <a:off x="1881352" y="1228084"/>
            <a:ext cx="8334704" cy="5011797"/>
          </a:xfrm>
          <a:prstGeom prst="rect">
            <a:avLst/>
          </a:prstGeom>
        </p:spPr>
      </p:pic>
    </p:spTree>
    <p:extLst>
      <p:ext uri="{BB962C8B-B14F-4D97-AF65-F5344CB8AC3E}">
        <p14:creationId xmlns:p14="http://schemas.microsoft.com/office/powerpoint/2010/main" val="1725950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4B917-3A2F-49BC-B556-4BD1C42BBC00}"/>
              </a:ext>
            </a:extLst>
          </p:cNvPr>
          <p:cNvSpPr>
            <a:spLocks noGrp="1"/>
          </p:cNvSpPr>
          <p:nvPr>
            <p:ph type="title"/>
          </p:nvPr>
        </p:nvSpPr>
        <p:spPr/>
        <p:txBody>
          <a:bodyPr/>
          <a:lstStyle/>
          <a:p>
            <a:r>
              <a:rPr lang="pt-BR" dirty="0"/>
              <a:t>Java – Entrada Formatada</a:t>
            </a:r>
          </a:p>
        </p:txBody>
      </p:sp>
      <p:sp>
        <p:nvSpPr>
          <p:cNvPr id="3" name="Espaço Reservado para Texto 2">
            <a:extLst>
              <a:ext uri="{FF2B5EF4-FFF2-40B4-BE49-F238E27FC236}">
                <a16:creationId xmlns:a16="http://schemas.microsoft.com/office/drawing/2014/main" id="{51571D3F-EDBA-43C0-91C3-BD4C11290D7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D93FED1-5E5A-4A3A-B62E-B0DE79A7F980}"/>
              </a:ext>
            </a:extLst>
          </p:cNvPr>
          <p:cNvSpPr>
            <a:spLocks noGrp="1"/>
          </p:cNvSpPr>
          <p:nvPr>
            <p:ph type="sldNum" sz="quarter" idx="12"/>
          </p:nvPr>
        </p:nvSpPr>
        <p:spPr/>
        <p:txBody>
          <a:bodyPr/>
          <a:lstStyle/>
          <a:p>
            <a:fld id="{4898AEC0-503E-4FA4-859C-D0F72D6E3F79}" type="slidenum">
              <a:rPr lang="en-US" noProof="1" smtClean="0"/>
              <a:pPr/>
              <a:t>29</a:t>
            </a:fld>
            <a:endParaRPr lang="en-US" noProof="1"/>
          </a:p>
        </p:txBody>
      </p:sp>
      <p:pic>
        <p:nvPicPr>
          <p:cNvPr id="7" name="Imagem 6">
            <a:extLst>
              <a:ext uri="{FF2B5EF4-FFF2-40B4-BE49-F238E27FC236}">
                <a16:creationId xmlns:a16="http://schemas.microsoft.com/office/drawing/2014/main" id="{2E647FAA-5FA2-4EF4-B640-9CF011573991}"/>
              </a:ext>
            </a:extLst>
          </p:cNvPr>
          <p:cNvPicPr>
            <a:picLocks noChangeAspect="1"/>
          </p:cNvPicPr>
          <p:nvPr/>
        </p:nvPicPr>
        <p:blipFill>
          <a:blip r:embed="rId2"/>
          <a:stretch>
            <a:fillRect/>
          </a:stretch>
        </p:blipFill>
        <p:spPr>
          <a:xfrm>
            <a:off x="1652306" y="1311344"/>
            <a:ext cx="8886914" cy="4944309"/>
          </a:xfrm>
          <a:prstGeom prst="rect">
            <a:avLst/>
          </a:prstGeom>
        </p:spPr>
      </p:pic>
    </p:spTree>
    <p:extLst>
      <p:ext uri="{BB962C8B-B14F-4D97-AF65-F5344CB8AC3E}">
        <p14:creationId xmlns:p14="http://schemas.microsoft.com/office/powerpoint/2010/main" val="21031121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8FB8C59-16AF-45F8-AE30-D46E935C1133}"/>
              </a:ext>
            </a:extLst>
          </p:cNvPr>
          <p:cNvSpPr>
            <a:spLocks noGrp="1"/>
          </p:cNvSpPr>
          <p:nvPr>
            <p:ph type="title"/>
          </p:nvPr>
        </p:nvSpPr>
        <p:spPr/>
        <p:txBody>
          <a:bodyPr/>
          <a:lstStyle/>
          <a:p>
            <a:r>
              <a:rPr lang="pt-BR" dirty="0"/>
              <a:t>Java</a:t>
            </a:r>
          </a:p>
        </p:txBody>
      </p:sp>
      <p:sp>
        <p:nvSpPr>
          <p:cNvPr id="5" name="Espaço Reservado para Texto 4">
            <a:extLst>
              <a:ext uri="{FF2B5EF4-FFF2-40B4-BE49-F238E27FC236}">
                <a16:creationId xmlns:a16="http://schemas.microsoft.com/office/drawing/2014/main" id="{54E3CF8B-723A-4C17-8754-5D9225934C66}"/>
              </a:ext>
            </a:extLst>
          </p:cNvPr>
          <p:cNvSpPr>
            <a:spLocks noGrp="1"/>
          </p:cNvSpPr>
          <p:nvPr>
            <p:ph type="body" sz="quarter" idx="15"/>
          </p:nvPr>
        </p:nvSpPr>
        <p:spPr/>
        <p:txBody>
          <a:bodyPr/>
          <a:lstStyle/>
          <a:p>
            <a:r>
              <a:rPr lang="pt-BR" dirty="0"/>
              <a:t>PROGRAMAÇÃO ORIENTADA A OBJETOS</a:t>
            </a:r>
          </a:p>
        </p:txBody>
      </p:sp>
      <p:sp>
        <p:nvSpPr>
          <p:cNvPr id="4" name="Espaço Reservado para Conteúdo 3">
            <a:extLst>
              <a:ext uri="{FF2B5EF4-FFF2-40B4-BE49-F238E27FC236}">
                <a16:creationId xmlns:a16="http://schemas.microsoft.com/office/drawing/2014/main" id="{75908787-EF6A-4E5D-BA0A-261F166BBC64}"/>
              </a:ext>
            </a:extLst>
          </p:cNvPr>
          <p:cNvSpPr>
            <a:spLocks noGrp="1"/>
          </p:cNvSpPr>
          <p:nvPr>
            <p:ph sz="quarter" idx="1"/>
          </p:nvPr>
        </p:nvSpPr>
        <p:spPr>
          <a:xfrm>
            <a:off x="613851" y="1504624"/>
            <a:ext cx="6536715" cy="4633191"/>
          </a:xfrm>
        </p:spPr>
        <p:txBody>
          <a:bodyPr/>
          <a:lstStyle/>
          <a:p>
            <a:endParaRPr lang="pt-BR" dirty="0"/>
          </a:p>
          <a:p>
            <a:endParaRPr lang="pt-BR" dirty="0"/>
          </a:p>
        </p:txBody>
      </p:sp>
      <p:pic>
        <p:nvPicPr>
          <p:cNvPr id="6" name="Imagem 5">
            <a:extLst>
              <a:ext uri="{FF2B5EF4-FFF2-40B4-BE49-F238E27FC236}">
                <a16:creationId xmlns:a16="http://schemas.microsoft.com/office/drawing/2014/main" id="{0EE995E7-D101-4F81-B53F-226EE688FB64}"/>
              </a:ext>
            </a:extLst>
          </p:cNvPr>
          <p:cNvPicPr>
            <a:picLocks noChangeAspect="1"/>
          </p:cNvPicPr>
          <p:nvPr/>
        </p:nvPicPr>
        <p:blipFill>
          <a:blip r:embed="rId3"/>
          <a:stretch>
            <a:fillRect/>
          </a:stretch>
        </p:blipFill>
        <p:spPr>
          <a:xfrm>
            <a:off x="3652507" y="1722436"/>
            <a:ext cx="3246853" cy="1428616"/>
          </a:xfrm>
          <a:prstGeom prst="rect">
            <a:avLst/>
          </a:prstGeom>
        </p:spPr>
      </p:pic>
      <p:sp>
        <p:nvSpPr>
          <p:cNvPr id="7" name="Retângulo 6">
            <a:extLst>
              <a:ext uri="{FF2B5EF4-FFF2-40B4-BE49-F238E27FC236}">
                <a16:creationId xmlns:a16="http://schemas.microsoft.com/office/drawing/2014/main" id="{3302EA9F-FEF5-454A-91AE-96C9214076AA}"/>
              </a:ext>
            </a:extLst>
          </p:cNvPr>
          <p:cNvSpPr/>
          <p:nvPr/>
        </p:nvSpPr>
        <p:spPr>
          <a:xfrm>
            <a:off x="504698" y="1783113"/>
            <a:ext cx="1588897"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1995</a:t>
            </a:r>
          </a:p>
        </p:txBody>
      </p:sp>
      <p:pic>
        <p:nvPicPr>
          <p:cNvPr id="9" name="Imagem 8" descr="Logotipo&#10;&#10;Descrição gerada automaticamente">
            <a:extLst>
              <a:ext uri="{FF2B5EF4-FFF2-40B4-BE49-F238E27FC236}">
                <a16:creationId xmlns:a16="http://schemas.microsoft.com/office/drawing/2014/main" id="{8B365596-079E-4F4F-A955-1134E77CA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438" y="1021682"/>
            <a:ext cx="3810000" cy="2343150"/>
          </a:xfrm>
          <a:prstGeom prst="rect">
            <a:avLst/>
          </a:prstGeom>
        </p:spPr>
      </p:pic>
      <p:graphicFrame>
        <p:nvGraphicFramePr>
          <p:cNvPr id="10" name="Diagrama 9">
            <a:extLst>
              <a:ext uri="{FF2B5EF4-FFF2-40B4-BE49-F238E27FC236}">
                <a16:creationId xmlns:a16="http://schemas.microsoft.com/office/drawing/2014/main" id="{E1CB99B8-0E3A-4A82-AE59-F5D5C1BE29E0}"/>
              </a:ext>
            </a:extLst>
          </p:cNvPr>
          <p:cNvGraphicFramePr/>
          <p:nvPr>
            <p:extLst>
              <p:ext uri="{D42A27DB-BD31-4B8C-83A1-F6EECF244321}">
                <p14:modId xmlns:p14="http://schemas.microsoft.com/office/powerpoint/2010/main" val="1544613964"/>
              </p:ext>
            </p:extLst>
          </p:nvPr>
        </p:nvGraphicFramePr>
        <p:xfrm>
          <a:off x="1850215" y="3578611"/>
          <a:ext cx="8491095" cy="26724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Seta: para a Direita 10">
            <a:extLst>
              <a:ext uri="{FF2B5EF4-FFF2-40B4-BE49-F238E27FC236}">
                <a16:creationId xmlns:a16="http://schemas.microsoft.com/office/drawing/2014/main" id="{86DACCF4-48A3-47DA-86BD-8772CB4E1DBE}"/>
              </a:ext>
            </a:extLst>
          </p:cNvPr>
          <p:cNvSpPr/>
          <p:nvPr/>
        </p:nvSpPr>
        <p:spPr>
          <a:xfrm>
            <a:off x="2228856" y="2024464"/>
            <a:ext cx="1235663" cy="451096"/>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2" name="Seta: para a Direita 11">
            <a:extLst>
              <a:ext uri="{FF2B5EF4-FFF2-40B4-BE49-F238E27FC236}">
                <a16:creationId xmlns:a16="http://schemas.microsoft.com/office/drawing/2014/main" id="{8C460012-E45B-446C-8FE9-89C1CE25340B}"/>
              </a:ext>
            </a:extLst>
          </p:cNvPr>
          <p:cNvSpPr/>
          <p:nvPr/>
        </p:nvSpPr>
        <p:spPr>
          <a:xfrm>
            <a:off x="7238379" y="2090522"/>
            <a:ext cx="1235663" cy="451096"/>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125358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outVertic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graphicEl>
                                              <a:dgm id="{72B2B553-8604-4D6E-BFC6-FB765E05CAC5}"/>
                                            </p:graphicEl>
                                          </p:spTgt>
                                        </p:tgtEl>
                                        <p:attrNameLst>
                                          <p:attrName>style.visibility</p:attrName>
                                        </p:attrNameLst>
                                      </p:cBhvr>
                                      <p:to>
                                        <p:strVal val="visible"/>
                                      </p:to>
                                    </p:set>
                                    <p:anim calcmode="lin" valueType="num">
                                      <p:cBhvr additive="base">
                                        <p:cTn id="33" dur="500" fill="hold"/>
                                        <p:tgtEl>
                                          <p:spTgt spid="10">
                                            <p:graphicEl>
                                              <a:dgm id="{72B2B553-8604-4D6E-BFC6-FB765E05CAC5}"/>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graphicEl>
                                              <a:dgm id="{72B2B553-8604-4D6E-BFC6-FB765E05CAC5}"/>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graphicEl>
                                              <a:dgm id="{A60E4502-7885-457D-8A0C-6B6C5E07CA67}"/>
                                            </p:graphicEl>
                                          </p:spTgt>
                                        </p:tgtEl>
                                        <p:attrNameLst>
                                          <p:attrName>style.visibility</p:attrName>
                                        </p:attrNameLst>
                                      </p:cBhvr>
                                      <p:to>
                                        <p:strVal val="visible"/>
                                      </p:to>
                                    </p:set>
                                    <p:anim calcmode="lin" valueType="num">
                                      <p:cBhvr additive="base">
                                        <p:cTn id="39" dur="500" fill="hold"/>
                                        <p:tgtEl>
                                          <p:spTgt spid="10">
                                            <p:graphicEl>
                                              <a:dgm id="{A60E4502-7885-457D-8A0C-6B6C5E07CA67}"/>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graphicEl>
                                              <a:dgm id="{A60E4502-7885-457D-8A0C-6B6C5E07CA67}"/>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graphicEl>
                                              <a:dgm id="{22B0E874-374B-4DC1-8B47-7DCEFE2BFBD3}"/>
                                            </p:graphicEl>
                                          </p:spTgt>
                                        </p:tgtEl>
                                        <p:attrNameLst>
                                          <p:attrName>style.visibility</p:attrName>
                                        </p:attrNameLst>
                                      </p:cBhvr>
                                      <p:to>
                                        <p:strVal val="visible"/>
                                      </p:to>
                                    </p:set>
                                    <p:anim calcmode="lin" valueType="num">
                                      <p:cBhvr additive="base">
                                        <p:cTn id="45" dur="500" fill="hold"/>
                                        <p:tgtEl>
                                          <p:spTgt spid="10">
                                            <p:graphicEl>
                                              <a:dgm id="{22B0E874-374B-4DC1-8B47-7DCEFE2BFBD3}"/>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graphicEl>
                                              <a:dgm id="{22B0E874-374B-4DC1-8B47-7DCEFE2BFBD3}"/>
                                            </p:graphic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
                                            <p:graphicEl>
                                              <a:dgm id="{514D8356-229F-42CF-B70C-EBF609771D6C}"/>
                                            </p:graphicEl>
                                          </p:spTgt>
                                        </p:tgtEl>
                                        <p:attrNameLst>
                                          <p:attrName>style.visibility</p:attrName>
                                        </p:attrNameLst>
                                      </p:cBhvr>
                                      <p:to>
                                        <p:strVal val="visible"/>
                                      </p:to>
                                    </p:set>
                                    <p:anim calcmode="lin" valueType="num">
                                      <p:cBhvr additive="base">
                                        <p:cTn id="51" dur="500" fill="hold"/>
                                        <p:tgtEl>
                                          <p:spTgt spid="10">
                                            <p:graphicEl>
                                              <a:dgm id="{514D8356-229F-42CF-B70C-EBF609771D6C}"/>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10">
                                            <p:graphicEl>
                                              <a:dgm id="{514D8356-229F-42CF-B70C-EBF609771D6C}"/>
                                            </p:graphic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0">
                                            <p:graphicEl>
                                              <a:dgm id="{6BC30519-AD7B-4260-83AF-C4FDF4B13378}"/>
                                            </p:graphicEl>
                                          </p:spTgt>
                                        </p:tgtEl>
                                        <p:attrNameLst>
                                          <p:attrName>style.visibility</p:attrName>
                                        </p:attrNameLst>
                                      </p:cBhvr>
                                      <p:to>
                                        <p:strVal val="visible"/>
                                      </p:to>
                                    </p:set>
                                    <p:anim calcmode="lin" valueType="num">
                                      <p:cBhvr additive="base">
                                        <p:cTn id="57" dur="500" fill="hold"/>
                                        <p:tgtEl>
                                          <p:spTgt spid="10">
                                            <p:graphicEl>
                                              <a:dgm id="{6BC30519-AD7B-4260-83AF-C4FDF4B13378}"/>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10">
                                            <p:graphicEl>
                                              <a:dgm id="{6BC30519-AD7B-4260-83AF-C4FDF4B1337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10" grpId="0">
        <p:bldSub>
          <a:bldDgm bld="one"/>
        </p:bldSub>
      </p:bldGraphic>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3B981-421C-468E-A5AF-711298905639}"/>
              </a:ext>
            </a:extLst>
          </p:cNvPr>
          <p:cNvSpPr>
            <a:spLocks noGrp="1"/>
          </p:cNvSpPr>
          <p:nvPr>
            <p:ph type="title"/>
          </p:nvPr>
        </p:nvSpPr>
        <p:spPr/>
        <p:txBody>
          <a:bodyPr/>
          <a:lstStyle/>
          <a:p>
            <a:r>
              <a:rPr lang="pt-BR" dirty="0"/>
              <a:t>Java – Entrada Formatada</a:t>
            </a:r>
          </a:p>
        </p:txBody>
      </p:sp>
      <p:sp>
        <p:nvSpPr>
          <p:cNvPr id="3" name="Espaço Reservado para Texto 2">
            <a:extLst>
              <a:ext uri="{FF2B5EF4-FFF2-40B4-BE49-F238E27FC236}">
                <a16:creationId xmlns:a16="http://schemas.microsoft.com/office/drawing/2014/main" id="{8C20F301-1622-4480-A697-98B73239790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3F24AF0-DCB9-42C9-AD0D-E330BDA71EEA}"/>
              </a:ext>
            </a:extLst>
          </p:cNvPr>
          <p:cNvSpPr>
            <a:spLocks noGrp="1"/>
          </p:cNvSpPr>
          <p:nvPr>
            <p:ph type="sldNum" sz="quarter" idx="12"/>
          </p:nvPr>
        </p:nvSpPr>
        <p:spPr/>
        <p:txBody>
          <a:bodyPr/>
          <a:lstStyle/>
          <a:p>
            <a:fld id="{4898AEC0-503E-4FA4-859C-D0F72D6E3F79}" type="slidenum">
              <a:rPr lang="en-US" noProof="1" smtClean="0"/>
              <a:pPr/>
              <a:t>30</a:t>
            </a:fld>
            <a:endParaRPr lang="en-US" noProof="1"/>
          </a:p>
        </p:txBody>
      </p:sp>
      <p:pic>
        <p:nvPicPr>
          <p:cNvPr id="7" name="Imagem 6">
            <a:extLst>
              <a:ext uri="{FF2B5EF4-FFF2-40B4-BE49-F238E27FC236}">
                <a16:creationId xmlns:a16="http://schemas.microsoft.com/office/drawing/2014/main" id="{1D561DAB-B0AD-429D-9ECE-10C0A2D945FE}"/>
              </a:ext>
            </a:extLst>
          </p:cNvPr>
          <p:cNvPicPr>
            <a:picLocks noChangeAspect="1"/>
          </p:cNvPicPr>
          <p:nvPr/>
        </p:nvPicPr>
        <p:blipFill>
          <a:blip r:embed="rId2"/>
          <a:stretch>
            <a:fillRect/>
          </a:stretch>
        </p:blipFill>
        <p:spPr>
          <a:xfrm>
            <a:off x="2653572" y="1213590"/>
            <a:ext cx="7329870" cy="5090188"/>
          </a:xfrm>
          <a:prstGeom prst="rect">
            <a:avLst/>
          </a:prstGeom>
        </p:spPr>
      </p:pic>
    </p:spTree>
    <p:extLst>
      <p:ext uri="{BB962C8B-B14F-4D97-AF65-F5344CB8AC3E}">
        <p14:creationId xmlns:p14="http://schemas.microsoft.com/office/powerpoint/2010/main" val="10422589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A2342-469E-4D82-A312-166C26A635D6}"/>
              </a:ext>
            </a:extLst>
          </p:cNvPr>
          <p:cNvSpPr>
            <a:spLocks noGrp="1"/>
          </p:cNvSpPr>
          <p:nvPr>
            <p:ph type="title"/>
          </p:nvPr>
        </p:nvSpPr>
        <p:spPr/>
        <p:txBody>
          <a:bodyPr/>
          <a:lstStyle/>
          <a:p>
            <a:r>
              <a:rPr lang="pt-BR" dirty="0"/>
              <a:t>Java - Inferência de Tipos</a:t>
            </a:r>
          </a:p>
        </p:txBody>
      </p:sp>
      <p:sp>
        <p:nvSpPr>
          <p:cNvPr id="3" name="Espaço Reservado para Texto 2">
            <a:extLst>
              <a:ext uri="{FF2B5EF4-FFF2-40B4-BE49-F238E27FC236}">
                <a16:creationId xmlns:a16="http://schemas.microsoft.com/office/drawing/2014/main" id="{34C8EEFC-CE87-43CC-B87A-684881905D1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317F510-5BFC-406E-995F-E0A97ADCF6C8}"/>
              </a:ext>
            </a:extLst>
          </p:cNvPr>
          <p:cNvSpPr>
            <a:spLocks noGrp="1"/>
          </p:cNvSpPr>
          <p:nvPr>
            <p:ph type="sldNum" sz="quarter" idx="12"/>
          </p:nvPr>
        </p:nvSpPr>
        <p:spPr/>
        <p:txBody>
          <a:bodyPr/>
          <a:lstStyle/>
          <a:p>
            <a:fld id="{4898AEC0-503E-4FA4-859C-D0F72D6E3F79}" type="slidenum">
              <a:rPr lang="en-US" noProof="1" smtClean="0"/>
              <a:pPr/>
              <a:t>31</a:t>
            </a:fld>
            <a:endParaRPr lang="en-US" noProof="1"/>
          </a:p>
        </p:txBody>
      </p:sp>
      <p:pic>
        <p:nvPicPr>
          <p:cNvPr id="7" name="Imagem 6">
            <a:extLst>
              <a:ext uri="{FF2B5EF4-FFF2-40B4-BE49-F238E27FC236}">
                <a16:creationId xmlns:a16="http://schemas.microsoft.com/office/drawing/2014/main" id="{3C42554E-F90C-4B0F-8F95-F680FF36CDE6}"/>
              </a:ext>
            </a:extLst>
          </p:cNvPr>
          <p:cNvPicPr>
            <a:picLocks noChangeAspect="1"/>
          </p:cNvPicPr>
          <p:nvPr/>
        </p:nvPicPr>
        <p:blipFill>
          <a:blip r:embed="rId2"/>
          <a:stretch>
            <a:fillRect/>
          </a:stretch>
        </p:blipFill>
        <p:spPr>
          <a:xfrm>
            <a:off x="3559847" y="1208606"/>
            <a:ext cx="5637162" cy="5152437"/>
          </a:xfrm>
          <a:prstGeom prst="rect">
            <a:avLst/>
          </a:prstGeom>
        </p:spPr>
      </p:pic>
    </p:spTree>
    <p:extLst>
      <p:ext uri="{BB962C8B-B14F-4D97-AF65-F5344CB8AC3E}">
        <p14:creationId xmlns:p14="http://schemas.microsoft.com/office/powerpoint/2010/main" val="9267175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127BCB-5B99-4793-B7E6-64B1C2B2E34D}"/>
              </a:ext>
            </a:extLst>
          </p:cNvPr>
          <p:cNvSpPr>
            <a:spLocks noGrp="1"/>
          </p:cNvSpPr>
          <p:nvPr>
            <p:ph type="title"/>
          </p:nvPr>
        </p:nvSpPr>
        <p:spPr/>
        <p:txBody>
          <a:bodyPr/>
          <a:lstStyle/>
          <a:p>
            <a:r>
              <a:rPr lang="pt-BR" dirty="0"/>
              <a:t>Java – Convertendo para Objeto e Verificando o Tipo</a:t>
            </a:r>
          </a:p>
        </p:txBody>
      </p:sp>
      <p:sp>
        <p:nvSpPr>
          <p:cNvPr id="3" name="Espaço Reservado para Texto 2">
            <a:extLst>
              <a:ext uri="{FF2B5EF4-FFF2-40B4-BE49-F238E27FC236}">
                <a16:creationId xmlns:a16="http://schemas.microsoft.com/office/drawing/2014/main" id="{674FBFE4-1332-4AD7-BA54-89521298C92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3A49767-0EAD-4C15-AF84-AF148F6ECF94}"/>
              </a:ext>
            </a:extLst>
          </p:cNvPr>
          <p:cNvSpPr>
            <a:spLocks noGrp="1"/>
          </p:cNvSpPr>
          <p:nvPr>
            <p:ph type="sldNum" sz="quarter" idx="12"/>
          </p:nvPr>
        </p:nvSpPr>
        <p:spPr/>
        <p:txBody>
          <a:bodyPr/>
          <a:lstStyle/>
          <a:p>
            <a:fld id="{4898AEC0-503E-4FA4-859C-D0F72D6E3F79}" type="slidenum">
              <a:rPr lang="en-US" noProof="1" smtClean="0"/>
              <a:pPr/>
              <a:t>32</a:t>
            </a:fld>
            <a:endParaRPr lang="en-US" noProof="1"/>
          </a:p>
        </p:txBody>
      </p:sp>
      <p:pic>
        <p:nvPicPr>
          <p:cNvPr id="7" name="Imagem 6">
            <a:extLst>
              <a:ext uri="{FF2B5EF4-FFF2-40B4-BE49-F238E27FC236}">
                <a16:creationId xmlns:a16="http://schemas.microsoft.com/office/drawing/2014/main" id="{EFA622BD-A7B1-477B-88DD-5A5A517818E3}"/>
              </a:ext>
            </a:extLst>
          </p:cNvPr>
          <p:cNvPicPr>
            <a:picLocks noChangeAspect="1"/>
          </p:cNvPicPr>
          <p:nvPr/>
        </p:nvPicPr>
        <p:blipFill>
          <a:blip r:embed="rId2"/>
          <a:stretch>
            <a:fillRect/>
          </a:stretch>
        </p:blipFill>
        <p:spPr>
          <a:xfrm>
            <a:off x="1096961" y="1245704"/>
            <a:ext cx="10263829" cy="5009949"/>
          </a:xfrm>
          <a:prstGeom prst="rect">
            <a:avLst/>
          </a:prstGeom>
        </p:spPr>
      </p:pic>
    </p:spTree>
    <p:extLst>
      <p:ext uri="{BB962C8B-B14F-4D97-AF65-F5344CB8AC3E}">
        <p14:creationId xmlns:p14="http://schemas.microsoft.com/office/powerpoint/2010/main" val="38673593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E0A133-7498-4C33-ADC6-3137E6D48881}"/>
              </a:ext>
            </a:extLst>
          </p:cNvPr>
          <p:cNvSpPr>
            <a:spLocks noGrp="1"/>
          </p:cNvSpPr>
          <p:nvPr>
            <p:ph type="title"/>
          </p:nvPr>
        </p:nvSpPr>
        <p:spPr/>
        <p:txBody>
          <a:bodyPr/>
          <a:lstStyle/>
          <a:p>
            <a:r>
              <a:rPr lang="pt-BR" dirty="0"/>
              <a:t>Java – Classe Math</a:t>
            </a:r>
          </a:p>
        </p:txBody>
      </p:sp>
      <p:sp>
        <p:nvSpPr>
          <p:cNvPr id="3" name="Espaço Reservado para Texto 2">
            <a:extLst>
              <a:ext uri="{FF2B5EF4-FFF2-40B4-BE49-F238E27FC236}">
                <a16:creationId xmlns:a16="http://schemas.microsoft.com/office/drawing/2014/main" id="{A3CEA5D9-1974-487B-AAA8-77B0E68BDCC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E503D74-B05E-49CE-A5FF-B3A17E5FB3EC}"/>
              </a:ext>
            </a:extLst>
          </p:cNvPr>
          <p:cNvSpPr>
            <a:spLocks noGrp="1"/>
          </p:cNvSpPr>
          <p:nvPr>
            <p:ph type="sldNum" sz="quarter" idx="12"/>
          </p:nvPr>
        </p:nvSpPr>
        <p:spPr/>
        <p:txBody>
          <a:bodyPr/>
          <a:lstStyle/>
          <a:p>
            <a:fld id="{4898AEC0-503E-4FA4-859C-D0F72D6E3F79}" type="slidenum">
              <a:rPr lang="en-US" noProof="1" smtClean="0"/>
              <a:pPr/>
              <a:t>33</a:t>
            </a:fld>
            <a:endParaRPr lang="en-US" noProof="1"/>
          </a:p>
        </p:txBody>
      </p:sp>
      <p:pic>
        <p:nvPicPr>
          <p:cNvPr id="7" name="Imagem 6">
            <a:extLst>
              <a:ext uri="{FF2B5EF4-FFF2-40B4-BE49-F238E27FC236}">
                <a16:creationId xmlns:a16="http://schemas.microsoft.com/office/drawing/2014/main" id="{42A127BF-DDAF-4C79-BA99-FF95DE891CC1}"/>
              </a:ext>
            </a:extLst>
          </p:cNvPr>
          <p:cNvPicPr>
            <a:picLocks noChangeAspect="1"/>
          </p:cNvPicPr>
          <p:nvPr/>
        </p:nvPicPr>
        <p:blipFill>
          <a:blip r:embed="rId3"/>
          <a:stretch>
            <a:fillRect/>
          </a:stretch>
        </p:blipFill>
        <p:spPr>
          <a:xfrm>
            <a:off x="3027902" y="1223484"/>
            <a:ext cx="6136196" cy="5032169"/>
          </a:xfrm>
          <a:prstGeom prst="rect">
            <a:avLst/>
          </a:prstGeom>
        </p:spPr>
      </p:pic>
    </p:spTree>
    <p:extLst>
      <p:ext uri="{BB962C8B-B14F-4D97-AF65-F5344CB8AC3E}">
        <p14:creationId xmlns:p14="http://schemas.microsoft.com/office/powerpoint/2010/main" val="41739725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0C8B4-68EF-4D27-97B2-B5EA2FC06836}"/>
              </a:ext>
            </a:extLst>
          </p:cNvPr>
          <p:cNvSpPr>
            <a:spLocks noGrp="1"/>
          </p:cNvSpPr>
          <p:nvPr>
            <p:ph type="title"/>
          </p:nvPr>
        </p:nvSpPr>
        <p:spPr/>
        <p:txBody>
          <a:bodyPr/>
          <a:lstStyle/>
          <a:p>
            <a:r>
              <a:rPr lang="pt-BR" dirty="0"/>
              <a:t>Java – Operadores Aritméticos</a:t>
            </a:r>
          </a:p>
        </p:txBody>
      </p:sp>
      <p:sp>
        <p:nvSpPr>
          <p:cNvPr id="3" name="Espaço Reservado para Texto 2">
            <a:extLst>
              <a:ext uri="{FF2B5EF4-FFF2-40B4-BE49-F238E27FC236}">
                <a16:creationId xmlns:a16="http://schemas.microsoft.com/office/drawing/2014/main" id="{B855676E-5F71-4BED-80C1-65AE377AE31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F8EB8B9-BB43-41F3-A9EE-F62969713302}"/>
              </a:ext>
            </a:extLst>
          </p:cNvPr>
          <p:cNvSpPr>
            <a:spLocks noGrp="1"/>
          </p:cNvSpPr>
          <p:nvPr>
            <p:ph type="sldNum" sz="quarter" idx="12"/>
          </p:nvPr>
        </p:nvSpPr>
        <p:spPr/>
        <p:txBody>
          <a:bodyPr/>
          <a:lstStyle/>
          <a:p>
            <a:fld id="{4898AEC0-503E-4FA4-859C-D0F72D6E3F79}" type="slidenum">
              <a:rPr lang="en-US" noProof="1" smtClean="0"/>
              <a:pPr/>
              <a:t>34</a:t>
            </a:fld>
            <a:endParaRPr lang="en-US" noProof="1"/>
          </a:p>
        </p:txBody>
      </p:sp>
      <p:pic>
        <p:nvPicPr>
          <p:cNvPr id="7" name="Imagem 6">
            <a:extLst>
              <a:ext uri="{FF2B5EF4-FFF2-40B4-BE49-F238E27FC236}">
                <a16:creationId xmlns:a16="http://schemas.microsoft.com/office/drawing/2014/main" id="{4482B19B-E699-4E0B-94F6-697A168EFE0C}"/>
              </a:ext>
            </a:extLst>
          </p:cNvPr>
          <p:cNvPicPr>
            <a:picLocks noChangeAspect="1"/>
          </p:cNvPicPr>
          <p:nvPr/>
        </p:nvPicPr>
        <p:blipFill>
          <a:blip r:embed="rId2"/>
          <a:stretch>
            <a:fillRect/>
          </a:stretch>
        </p:blipFill>
        <p:spPr>
          <a:xfrm>
            <a:off x="2521451" y="1311964"/>
            <a:ext cx="8009579" cy="5062331"/>
          </a:xfrm>
          <a:prstGeom prst="rect">
            <a:avLst/>
          </a:prstGeom>
        </p:spPr>
      </p:pic>
    </p:spTree>
    <p:extLst>
      <p:ext uri="{BB962C8B-B14F-4D97-AF65-F5344CB8AC3E}">
        <p14:creationId xmlns:p14="http://schemas.microsoft.com/office/powerpoint/2010/main" val="36226941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30EF3D-022C-4739-9218-0B37BCD5CEEE}"/>
              </a:ext>
            </a:extLst>
          </p:cNvPr>
          <p:cNvSpPr>
            <a:spLocks noGrp="1"/>
          </p:cNvSpPr>
          <p:nvPr>
            <p:ph type="title"/>
          </p:nvPr>
        </p:nvSpPr>
        <p:spPr/>
        <p:txBody>
          <a:bodyPr/>
          <a:lstStyle/>
          <a:p>
            <a:r>
              <a:rPr lang="pt-BR" dirty="0"/>
              <a:t>Java – Operadores Aritméticos</a:t>
            </a:r>
          </a:p>
        </p:txBody>
      </p:sp>
      <p:sp>
        <p:nvSpPr>
          <p:cNvPr id="3" name="Espaço Reservado para Texto 2">
            <a:extLst>
              <a:ext uri="{FF2B5EF4-FFF2-40B4-BE49-F238E27FC236}">
                <a16:creationId xmlns:a16="http://schemas.microsoft.com/office/drawing/2014/main" id="{5DD746DD-6586-4667-A60B-A60E28721AB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BF27922-1C75-4519-BA93-FDC3471CE6D4}"/>
              </a:ext>
            </a:extLst>
          </p:cNvPr>
          <p:cNvSpPr>
            <a:spLocks noGrp="1"/>
          </p:cNvSpPr>
          <p:nvPr>
            <p:ph type="sldNum" sz="quarter" idx="12"/>
          </p:nvPr>
        </p:nvSpPr>
        <p:spPr/>
        <p:txBody>
          <a:bodyPr/>
          <a:lstStyle/>
          <a:p>
            <a:fld id="{4898AEC0-503E-4FA4-859C-D0F72D6E3F79}" type="slidenum">
              <a:rPr lang="en-US" noProof="1" smtClean="0"/>
              <a:pPr/>
              <a:t>35</a:t>
            </a:fld>
            <a:endParaRPr lang="en-US" noProof="1"/>
          </a:p>
        </p:txBody>
      </p:sp>
      <p:pic>
        <p:nvPicPr>
          <p:cNvPr id="7" name="Imagem 6">
            <a:extLst>
              <a:ext uri="{FF2B5EF4-FFF2-40B4-BE49-F238E27FC236}">
                <a16:creationId xmlns:a16="http://schemas.microsoft.com/office/drawing/2014/main" id="{444B845B-3A6A-4A65-BC21-040B7C571019}"/>
              </a:ext>
            </a:extLst>
          </p:cNvPr>
          <p:cNvPicPr>
            <a:picLocks noChangeAspect="1"/>
          </p:cNvPicPr>
          <p:nvPr/>
        </p:nvPicPr>
        <p:blipFill>
          <a:blip r:embed="rId2"/>
          <a:stretch>
            <a:fillRect/>
          </a:stretch>
        </p:blipFill>
        <p:spPr>
          <a:xfrm>
            <a:off x="2235836" y="1338470"/>
            <a:ext cx="8117242" cy="5088833"/>
          </a:xfrm>
          <a:prstGeom prst="rect">
            <a:avLst/>
          </a:prstGeom>
        </p:spPr>
      </p:pic>
    </p:spTree>
    <p:extLst>
      <p:ext uri="{BB962C8B-B14F-4D97-AF65-F5344CB8AC3E}">
        <p14:creationId xmlns:p14="http://schemas.microsoft.com/office/powerpoint/2010/main" val="34731147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CE6F59-206A-4BA2-A399-753E63209DD6}"/>
              </a:ext>
            </a:extLst>
          </p:cNvPr>
          <p:cNvSpPr>
            <a:spLocks noGrp="1"/>
          </p:cNvSpPr>
          <p:nvPr>
            <p:ph type="title"/>
          </p:nvPr>
        </p:nvSpPr>
        <p:spPr/>
        <p:txBody>
          <a:bodyPr/>
          <a:lstStyle/>
          <a:p>
            <a:r>
              <a:rPr lang="pt-BR" dirty="0"/>
              <a:t>Java – Exercícios Básicos</a:t>
            </a:r>
          </a:p>
        </p:txBody>
      </p:sp>
      <p:sp>
        <p:nvSpPr>
          <p:cNvPr id="3" name="Espaço Reservado para Texto 2">
            <a:extLst>
              <a:ext uri="{FF2B5EF4-FFF2-40B4-BE49-F238E27FC236}">
                <a16:creationId xmlns:a16="http://schemas.microsoft.com/office/drawing/2014/main" id="{BDF77E5F-3217-4F06-ADC8-EEA1C1E8F765}"/>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B845D26E-1358-4FC6-9FB3-95A9F24345B5}"/>
              </a:ext>
            </a:extLst>
          </p:cNvPr>
          <p:cNvSpPr>
            <a:spLocks noGrp="1"/>
          </p:cNvSpPr>
          <p:nvPr>
            <p:ph type="sldNum" sz="quarter" idx="12"/>
          </p:nvPr>
        </p:nvSpPr>
        <p:spPr/>
        <p:txBody>
          <a:bodyPr/>
          <a:lstStyle/>
          <a:p>
            <a:fld id="{4898AEC0-503E-4FA4-859C-D0F72D6E3F79}" type="slidenum">
              <a:rPr lang="en-US" noProof="1" smtClean="0"/>
              <a:pPr/>
              <a:t>36</a:t>
            </a:fld>
            <a:endParaRPr lang="en-US" noProof="1"/>
          </a:p>
        </p:txBody>
      </p:sp>
      <p:sp>
        <p:nvSpPr>
          <p:cNvPr id="5" name="Espaço Reservado para Conteúdo 4">
            <a:extLst>
              <a:ext uri="{FF2B5EF4-FFF2-40B4-BE49-F238E27FC236}">
                <a16:creationId xmlns:a16="http://schemas.microsoft.com/office/drawing/2014/main" id="{20B8DD2F-44EE-49D9-8CDF-6E2A5B1712BC}"/>
              </a:ext>
            </a:extLst>
          </p:cNvPr>
          <p:cNvSpPr>
            <a:spLocks noGrp="1"/>
          </p:cNvSpPr>
          <p:nvPr>
            <p:ph sz="quarter" idx="1"/>
          </p:nvPr>
        </p:nvSpPr>
        <p:spPr/>
        <p:txBody>
          <a:bodyPr/>
          <a:lstStyle/>
          <a:p>
            <a:pPr marL="457200" indent="-457200">
              <a:buFont typeface="+mj-lt"/>
              <a:buAutoNum type="arabicPeriod"/>
            </a:pPr>
            <a:r>
              <a:rPr lang="pt-BR" dirty="0"/>
              <a:t>Criar um programa que leia a temperatura em Fahrenheit e converta para Celsius.</a:t>
            </a:r>
          </a:p>
          <a:p>
            <a:pPr marL="457200" indent="-457200">
              <a:buFont typeface="+mj-lt"/>
              <a:buAutoNum type="arabicPeriod"/>
            </a:pPr>
            <a:endParaRPr lang="pt-BR" dirty="0"/>
          </a:p>
          <a:p>
            <a:pPr marL="457200" indent="-457200">
              <a:buFont typeface="+mj-lt"/>
              <a:buAutoNum type="arabicPeriod"/>
            </a:pPr>
            <a:r>
              <a:rPr lang="pt-BR" dirty="0"/>
              <a:t>Criar um programa que leia a temperatura em Celsius e converta para Fahrenheit.</a:t>
            </a:r>
          </a:p>
          <a:p>
            <a:pPr marL="457200" indent="-457200">
              <a:buFont typeface="+mj-lt"/>
              <a:buAutoNum type="arabicPeriod"/>
            </a:pPr>
            <a:endParaRPr lang="pt-BR" dirty="0"/>
          </a:p>
          <a:p>
            <a:pPr marL="457200" indent="-457200">
              <a:buFont typeface="+mj-lt"/>
              <a:buAutoNum type="arabicPeriod"/>
            </a:pPr>
            <a:r>
              <a:rPr lang="pt-BR" dirty="0"/>
              <a:t>Criar um programa que leia o peso e a altura do usuário e imprima no console o IMC.</a:t>
            </a:r>
          </a:p>
          <a:p>
            <a:pPr marL="457200" indent="-457200">
              <a:buFont typeface="+mj-lt"/>
              <a:buAutoNum type="arabicPeriod"/>
            </a:pPr>
            <a:endParaRPr lang="pt-BR" dirty="0"/>
          </a:p>
          <a:p>
            <a:pPr marL="457200" indent="-457200">
              <a:buFont typeface="+mj-lt"/>
              <a:buAutoNum type="arabicPeriod"/>
            </a:pPr>
            <a:r>
              <a:rPr lang="pt-BR" dirty="0"/>
              <a:t>Criar um programa que leia um valor e apresente os resultados ao quadrado e ao cubo do valor.</a:t>
            </a:r>
          </a:p>
          <a:p>
            <a:pPr marL="457200" indent="-457200">
              <a:buFont typeface="+mj-lt"/>
              <a:buAutoNum type="arabicPeriod"/>
            </a:pPr>
            <a:endParaRPr lang="pt-BR" dirty="0"/>
          </a:p>
          <a:p>
            <a:pPr marL="457200" indent="-457200">
              <a:buFont typeface="+mj-lt"/>
              <a:buAutoNum type="arabicPeriod"/>
            </a:pPr>
            <a:r>
              <a:rPr lang="pt-BR" dirty="0"/>
              <a:t>Criar um programa que leia o valor da base e da altura de um triângulo e calcule a área.</a:t>
            </a:r>
          </a:p>
          <a:p>
            <a:pPr marL="457200" indent="-457200">
              <a:buFont typeface="+mj-lt"/>
              <a:buAutoNum type="arabicPeriod"/>
            </a:pPr>
            <a:endParaRPr lang="pt-BR" dirty="0"/>
          </a:p>
          <a:p>
            <a:pPr marL="457200" indent="-457200">
              <a:buFont typeface="+mj-lt"/>
              <a:buAutoNum type="arabicPeriod"/>
            </a:pPr>
            <a:r>
              <a:rPr lang="pt-BR" dirty="0"/>
              <a:t>Criar um programa que resolve equações do segundo grau (ax2 + bx + c = 0) utilizando a fórmula de Bhaskara. Use como exemplo a = 1, b = 12 e c = -13. Encontre o delta</a:t>
            </a:r>
          </a:p>
        </p:txBody>
      </p:sp>
    </p:spTree>
    <p:extLst>
      <p:ext uri="{BB962C8B-B14F-4D97-AF65-F5344CB8AC3E}">
        <p14:creationId xmlns:p14="http://schemas.microsoft.com/office/powerpoint/2010/main" val="36341529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fade">
                                      <p:cBhvr>
                                        <p:cTn id="3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FA7710-F328-4620-A9FD-5BB931179E65}"/>
              </a:ext>
            </a:extLst>
          </p:cNvPr>
          <p:cNvSpPr>
            <a:spLocks noGrp="1"/>
          </p:cNvSpPr>
          <p:nvPr>
            <p:ph type="title"/>
          </p:nvPr>
        </p:nvSpPr>
        <p:spPr/>
        <p:txBody>
          <a:bodyPr/>
          <a:lstStyle/>
          <a:p>
            <a:r>
              <a:rPr lang="pt-BR" dirty="0"/>
              <a:t>Java – Exercícios Básicos</a:t>
            </a:r>
          </a:p>
        </p:txBody>
      </p:sp>
      <p:sp>
        <p:nvSpPr>
          <p:cNvPr id="3" name="Espaço Reservado para Texto 2">
            <a:extLst>
              <a:ext uri="{FF2B5EF4-FFF2-40B4-BE49-F238E27FC236}">
                <a16:creationId xmlns:a16="http://schemas.microsoft.com/office/drawing/2014/main" id="{1C62B5CF-3A2A-45C7-8CC0-A5F3DEF91C0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6F0A413-99FB-42E3-9267-D570CFF7E2B0}"/>
              </a:ext>
            </a:extLst>
          </p:cNvPr>
          <p:cNvSpPr>
            <a:spLocks noGrp="1"/>
          </p:cNvSpPr>
          <p:nvPr>
            <p:ph type="sldNum" sz="quarter" idx="12"/>
          </p:nvPr>
        </p:nvSpPr>
        <p:spPr/>
        <p:txBody>
          <a:bodyPr/>
          <a:lstStyle/>
          <a:p>
            <a:fld id="{4898AEC0-503E-4FA4-859C-D0F72D6E3F79}" type="slidenum">
              <a:rPr lang="en-US" noProof="1" smtClean="0"/>
              <a:pPr/>
              <a:t>37</a:t>
            </a:fld>
            <a:endParaRPr lang="en-US" noProof="1"/>
          </a:p>
        </p:txBody>
      </p:sp>
      <p:pic>
        <p:nvPicPr>
          <p:cNvPr id="7" name="Imagem 6">
            <a:extLst>
              <a:ext uri="{FF2B5EF4-FFF2-40B4-BE49-F238E27FC236}">
                <a16:creationId xmlns:a16="http://schemas.microsoft.com/office/drawing/2014/main" id="{9DBC5CF6-4E23-4859-A52F-2A250BC06554}"/>
              </a:ext>
            </a:extLst>
          </p:cNvPr>
          <p:cNvPicPr>
            <a:picLocks noChangeAspect="1"/>
          </p:cNvPicPr>
          <p:nvPr/>
        </p:nvPicPr>
        <p:blipFill>
          <a:blip r:embed="rId2"/>
          <a:stretch>
            <a:fillRect/>
          </a:stretch>
        </p:blipFill>
        <p:spPr>
          <a:xfrm>
            <a:off x="116320" y="1242850"/>
            <a:ext cx="10964597" cy="4744064"/>
          </a:xfrm>
          <a:prstGeom prst="rect">
            <a:avLst/>
          </a:prstGeom>
        </p:spPr>
      </p:pic>
    </p:spTree>
    <p:extLst>
      <p:ext uri="{BB962C8B-B14F-4D97-AF65-F5344CB8AC3E}">
        <p14:creationId xmlns:p14="http://schemas.microsoft.com/office/powerpoint/2010/main" val="30765852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AD939-ACF4-4221-AF3A-35093B2336D3}"/>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FF2AD278-098C-45D0-B586-F24D5103DF3E}"/>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82AC30F-9883-48BD-966C-BFEF675634D6}"/>
              </a:ext>
            </a:extLst>
          </p:cNvPr>
          <p:cNvSpPr>
            <a:spLocks noGrp="1"/>
          </p:cNvSpPr>
          <p:nvPr>
            <p:ph type="sldNum" sz="quarter" idx="12"/>
          </p:nvPr>
        </p:nvSpPr>
        <p:spPr/>
        <p:txBody>
          <a:bodyPr/>
          <a:lstStyle/>
          <a:p>
            <a:fld id="{4898AEC0-503E-4FA4-859C-D0F72D6E3F79}" type="slidenum">
              <a:rPr lang="en-US" noProof="1" smtClean="0"/>
              <a:pPr/>
              <a:t>38</a:t>
            </a:fld>
            <a:endParaRPr lang="en-US" noProof="1"/>
          </a:p>
        </p:txBody>
      </p:sp>
      <p:pic>
        <p:nvPicPr>
          <p:cNvPr id="7" name="Imagem 6">
            <a:extLst>
              <a:ext uri="{FF2B5EF4-FFF2-40B4-BE49-F238E27FC236}">
                <a16:creationId xmlns:a16="http://schemas.microsoft.com/office/drawing/2014/main" id="{32F0120E-50F9-425E-94FC-2329E13BFA03}"/>
              </a:ext>
            </a:extLst>
          </p:cNvPr>
          <p:cNvPicPr>
            <a:picLocks noChangeAspect="1"/>
          </p:cNvPicPr>
          <p:nvPr/>
        </p:nvPicPr>
        <p:blipFill>
          <a:blip r:embed="rId2"/>
          <a:stretch>
            <a:fillRect/>
          </a:stretch>
        </p:blipFill>
        <p:spPr>
          <a:xfrm>
            <a:off x="2323669" y="1220997"/>
            <a:ext cx="7544188" cy="4965955"/>
          </a:xfrm>
          <a:prstGeom prst="rect">
            <a:avLst/>
          </a:prstGeom>
        </p:spPr>
      </p:pic>
    </p:spTree>
    <p:extLst>
      <p:ext uri="{BB962C8B-B14F-4D97-AF65-F5344CB8AC3E}">
        <p14:creationId xmlns:p14="http://schemas.microsoft.com/office/powerpoint/2010/main" val="7681917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678840-CB76-4A84-A327-02A6C1671D70}"/>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388366F7-E7D0-4139-AFF0-386430C2152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8E14C727-002A-4C80-90D1-FD2FAE057491}"/>
              </a:ext>
            </a:extLst>
          </p:cNvPr>
          <p:cNvSpPr>
            <a:spLocks noGrp="1"/>
          </p:cNvSpPr>
          <p:nvPr>
            <p:ph type="sldNum" sz="quarter" idx="12"/>
          </p:nvPr>
        </p:nvSpPr>
        <p:spPr/>
        <p:txBody>
          <a:bodyPr/>
          <a:lstStyle/>
          <a:p>
            <a:fld id="{4898AEC0-503E-4FA4-859C-D0F72D6E3F79}" type="slidenum">
              <a:rPr lang="en-US" noProof="1" smtClean="0"/>
              <a:pPr/>
              <a:t>39</a:t>
            </a:fld>
            <a:endParaRPr lang="en-US" noProof="1"/>
          </a:p>
        </p:txBody>
      </p:sp>
      <p:pic>
        <p:nvPicPr>
          <p:cNvPr id="7" name="Imagem 6">
            <a:extLst>
              <a:ext uri="{FF2B5EF4-FFF2-40B4-BE49-F238E27FC236}">
                <a16:creationId xmlns:a16="http://schemas.microsoft.com/office/drawing/2014/main" id="{8A666219-EC15-4D72-9810-20F92A103985}"/>
              </a:ext>
            </a:extLst>
          </p:cNvPr>
          <p:cNvPicPr>
            <a:picLocks noChangeAspect="1"/>
          </p:cNvPicPr>
          <p:nvPr/>
        </p:nvPicPr>
        <p:blipFill>
          <a:blip r:embed="rId2"/>
          <a:stretch>
            <a:fillRect/>
          </a:stretch>
        </p:blipFill>
        <p:spPr>
          <a:xfrm>
            <a:off x="979814" y="1279305"/>
            <a:ext cx="10589754" cy="4858510"/>
          </a:xfrm>
          <a:prstGeom prst="rect">
            <a:avLst/>
          </a:prstGeom>
        </p:spPr>
      </p:pic>
    </p:spTree>
    <p:extLst>
      <p:ext uri="{BB962C8B-B14F-4D97-AF65-F5344CB8AC3E}">
        <p14:creationId xmlns:p14="http://schemas.microsoft.com/office/powerpoint/2010/main" val="27970331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50B4B-19B4-4A18-A11D-D3F173B88746}"/>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52C8CB07-9669-4691-8B69-DCBD8FF07C1C}"/>
              </a:ext>
            </a:extLst>
          </p:cNvPr>
          <p:cNvSpPr>
            <a:spLocks noGrp="1"/>
          </p:cNvSpPr>
          <p:nvPr>
            <p:ph type="body" sz="quarter" idx="15"/>
          </p:nvPr>
        </p:nvSpPr>
        <p:spPr>
          <a:xfrm>
            <a:off x="288083" y="272575"/>
            <a:ext cx="11615361" cy="432111"/>
          </a:xfrm>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C665A9F-8B3A-49D0-BB3A-4204F5B200D0}"/>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sp>
        <p:nvSpPr>
          <p:cNvPr id="5" name="Espaço Reservado para Conteúdo 4">
            <a:extLst>
              <a:ext uri="{FF2B5EF4-FFF2-40B4-BE49-F238E27FC236}">
                <a16:creationId xmlns:a16="http://schemas.microsoft.com/office/drawing/2014/main" id="{2E9256DB-B664-4356-8AEB-43837C563E13}"/>
              </a:ext>
            </a:extLst>
          </p:cNvPr>
          <p:cNvSpPr>
            <a:spLocks noGrp="1"/>
          </p:cNvSpPr>
          <p:nvPr>
            <p:ph sz="quarter" idx="1"/>
          </p:nvPr>
        </p:nvSpPr>
        <p:spPr>
          <a:xfrm>
            <a:off x="296419" y="1843285"/>
            <a:ext cx="11615361" cy="3194246"/>
          </a:xfrm>
        </p:spPr>
        <p:txBody>
          <a:bodyPr/>
          <a:lstStyle/>
          <a:p>
            <a:r>
              <a:rPr lang="pt-BR" sz="3200" i="1" dirty="0"/>
              <a:t>O Java é uma linguagem de programação de propósito geral, concorrente, baseada em classes e orientada a objetos. Projetada para ser simples o bastante para que a maioria dos programadores se torne fluente na linguagem. Java tem relação com C e C++, porém é organizada de forma diferente, com vários aspectos de C e C++ omitidos e algumas ideias de outras linguagens incluídas. </a:t>
            </a:r>
          </a:p>
        </p:txBody>
      </p:sp>
    </p:spTree>
    <p:extLst>
      <p:ext uri="{BB962C8B-B14F-4D97-AF65-F5344CB8AC3E}">
        <p14:creationId xmlns:p14="http://schemas.microsoft.com/office/powerpoint/2010/main" val="11814570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57F23-9463-4B8E-84AC-8BC7FE94D6B3}"/>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A9CC48EC-8D2F-4619-B676-30954A061E3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CC3DA8D-28C5-4B12-B3FB-E8C929796C74}"/>
              </a:ext>
            </a:extLst>
          </p:cNvPr>
          <p:cNvSpPr>
            <a:spLocks noGrp="1"/>
          </p:cNvSpPr>
          <p:nvPr>
            <p:ph type="sldNum" sz="quarter" idx="12"/>
          </p:nvPr>
        </p:nvSpPr>
        <p:spPr/>
        <p:txBody>
          <a:bodyPr/>
          <a:lstStyle/>
          <a:p>
            <a:fld id="{4898AEC0-503E-4FA4-859C-D0F72D6E3F79}" type="slidenum">
              <a:rPr lang="en-US" noProof="1" smtClean="0"/>
              <a:pPr/>
              <a:t>40</a:t>
            </a:fld>
            <a:endParaRPr lang="en-US" noProof="1"/>
          </a:p>
        </p:txBody>
      </p:sp>
      <p:pic>
        <p:nvPicPr>
          <p:cNvPr id="7" name="Imagem 6">
            <a:extLst>
              <a:ext uri="{FF2B5EF4-FFF2-40B4-BE49-F238E27FC236}">
                <a16:creationId xmlns:a16="http://schemas.microsoft.com/office/drawing/2014/main" id="{5EC4932F-BEF8-4BBF-B210-6EBF3F66C343}"/>
              </a:ext>
            </a:extLst>
          </p:cNvPr>
          <p:cNvPicPr>
            <a:picLocks noChangeAspect="1"/>
          </p:cNvPicPr>
          <p:nvPr/>
        </p:nvPicPr>
        <p:blipFill>
          <a:blip r:embed="rId2"/>
          <a:stretch>
            <a:fillRect/>
          </a:stretch>
        </p:blipFill>
        <p:spPr>
          <a:xfrm>
            <a:off x="288083" y="1719420"/>
            <a:ext cx="11607025" cy="3935820"/>
          </a:xfrm>
          <a:prstGeom prst="rect">
            <a:avLst/>
          </a:prstGeom>
        </p:spPr>
      </p:pic>
    </p:spTree>
    <p:extLst>
      <p:ext uri="{BB962C8B-B14F-4D97-AF65-F5344CB8AC3E}">
        <p14:creationId xmlns:p14="http://schemas.microsoft.com/office/powerpoint/2010/main" val="40014965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42055-A4B0-4871-BA5D-1F2067FF664D}"/>
              </a:ext>
            </a:extLst>
          </p:cNvPr>
          <p:cNvSpPr>
            <a:spLocks noGrp="1"/>
          </p:cNvSpPr>
          <p:nvPr>
            <p:ph type="title"/>
          </p:nvPr>
        </p:nvSpPr>
        <p:spPr/>
        <p:txBody>
          <a:bodyPr/>
          <a:lstStyle/>
          <a:p>
            <a:r>
              <a:rPr lang="pt-BR" dirty="0"/>
              <a:t>Java – Classe String</a:t>
            </a:r>
          </a:p>
        </p:txBody>
      </p:sp>
      <p:sp>
        <p:nvSpPr>
          <p:cNvPr id="3" name="Espaço Reservado para Texto 2">
            <a:extLst>
              <a:ext uri="{FF2B5EF4-FFF2-40B4-BE49-F238E27FC236}">
                <a16:creationId xmlns:a16="http://schemas.microsoft.com/office/drawing/2014/main" id="{700BD79F-EE8C-4205-8434-D1F7F57B318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B9F12EA-6580-4CAA-BB74-1EBD795D7073}"/>
              </a:ext>
            </a:extLst>
          </p:cNvPr>
          <p:cNvSpPr>
            <a:spLocks noGrp="1"/>
          </p:cNvSpPr>
          <p:nvPr>
            <p:ph type="sldNum" sz="quarter" idx="12"/>
          </p:nvPr>
        </p:nvSpPr>
        <p:spPr/>
        <p:txBody>
          <a:bodyPr/>
          <a:lstStyle/>
          <a:p>
            <a:fld id="{4898AEC0-503E-4FA4-859C-D0F72D6E3F79}" type="slidenum">
              <a:rPr lang="en-US" noProof="1" smtClean="0"/>
              <a:pPr/>
              <a:t>41</a:t>
            </a:fld>
            <a:endParaRPr lang="en-US" noProof="1"/>
          </a:p>
        </p:txBody>
      </p:sp>
      <p:pic>
        <p:nvPicPr>
          <p:cNvPr id="7" name="Imagem 6">
            <a:extLst>
              <a:ext uri="{FF2B5EF4-FFF2-40B4-BE49-F238E27FC236}">
                <a16:creationId xmlns:a16="http://schemas.microsoft.com/office/drawing/2014/main" id="{099FB65D-0AF4-4BD5-B606-7540CDB65812}"/>
              </a:ext>
            </a:extLst>
          </p:cNvPr>
          <p:cNvPicPr>
            <a:picLocks noChangeAspect="1"/>
          </p:cNvPicPr>
          <p:nvPr/>
        </p:nvPicPr>
        <p:blipFill>
          <a:blip r:embed="rId2"/>
          <a:stretch>
            <a:fillRect/>
          </a:stretch>
        </p:blipFill>
        <p:spPr>
          <a:xfrm>
            <a:off x="1296520" y="1276239"/>
            <a:ext cx="9598960" cy="4979414"/>
          </a:xfrm>
          <a:prstGeom prst="rect">
            <a:avLst/>
          </a:prstGeom>
        </p:spPr>
      </p:pic>
    </p:spTree>
    <p:extLst>
      <p:ext uri="{BB962C8B-B14F-4D97-AF65-F5344CB8AC3E}">
        <p14:creationId xmlns:p14="http://schemas.microsoft.com/office/powerpoint/2010/main" val="2470418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16ECB-FF1A-4FF0-846E-551971B9ECB1}"/>
              </a:ext>
            </a:extLst>
          </p:cNvPr>
          <p:cNvSpPr>
            <a:spLocks noGrp="1"/>
          </p:cNvSpPr>
          <p:nvPr>
            <p:ph type="title"/>
          </p:nvPr>
        </p:nvSpPr>
        <p:spPr/>
        <p:txBody>
          <a:bodyPr/>
          <a:lstStyle/>
          <a:p>
            <a:r>
              <a:rPr lang="pt-BR" dirty="0"/>
              <a:t>Java – Operadores Lógicos</a:t>
            </a:r>
          </a:p>
        </p:txBody>
      </p:sp>
      <p:sp>
        <p:nvSpPr>
          <p:cNvPr id="3" name="Espaço Reservado para Texto 2">
            <a:extLst>
              <a:ext uri="{FF2B5EF4-FFF2-40B4-BE49-F238E27FC236}">
                <a16:creationId xmlns:a16="http://schemas.microsoft.com/office/drawing/2014/main" id="{1FA2EEBC-A8FE-4C07-8720-6883CB8DD8D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F00FDCF-EB19-4484-B593-96A089D632BA}"/>
              </a:ext>
            </a:extLst>
          </p:cNvPr>
          <p:cNvSpPr>
            <a:spLocks noGrp="1"/>
          </p:cNvSpPr>
          <p:nvPr>
            <p:ph type="sldNum" sz="quarter" idx="12"/>
          </p:nvPr>
        </p:nvSpPr>
        <p:spPr/>
        <p:txBody>
          <a:bodyPr/>
          <a:lstStyle/>
          <a:p>
            <a:fld id="{4898AEC0-503E-4FA4-859C-D0F72D6E3F79}" type="slidenum">
              <a:rPr lang="en-US" noProof="1" smtClean="0"/>
              <a:pPr/>
              <a:t>42</a:t>
            </a:fld>
            <a:endParaRPr lang="en-US" noProof="1"/>
          </a:p>
        </p:txBody>
      </p:sp>
      <p:pic>
        <p:nvPicPr>
          <p:cNvPr id="7" name="Imagem 6">
            <a:extLst>
              <a:ext uri="{FF2B5EF4-FFF2-40B4-BE49-F238E27FC236}">
                <a16:creationId xmlns:a16="http://schemas.microsoft.com/office/drawing/2014/main" id="{61ACA6C6-6359-4C9A-B373-B8C787038350}"/>
              </a:ext>
            </a:extLst>
          </p:cNvPr>
          <p:cNvPicPr>
            <a:picLocks noChangeAspect="1"/>
          </p:cNvPicPr>
          <p:nvPr/>
        </p:nvPicPr>
        <p:blipFill>
          <a:blip r:embed="rId2"/>
          <a:stretch>
            <a:fillRect/>
          </a:stretch>
        </p:blipFill>
        <p:spPr>
          <a:xfrm>
            <a:off x="2613008" y="1222409"/>
            <a:ext cx="6923600" cy="5188017"/>
          </a:xfrm>
          <a:prstGeom prst="rect">
            <a:avLst/>
          </a:prstGeom>
        </p:spPr>
      </p:pic>
    </p:spTree>
    <p:extLst>
      <p:ext uri="{BB962C8B-B14F-4D97-AF65-F5344CB8AC3E}">
        <p14:creationId xmlns:p14="http://schemas.microsoft.com/office/powerpoint/2010/main" val="495559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87C08-4AEC-4D14-9022-C47BE91086B0}"/>
              </a:ext>
            </a:extLst>
          </p:cNvPr>
          <p:cNvSpPr>
            <a:spLocks noGrp="1"/>
          </p:cNvSpPr>
          <p:nvPr>
            <p:ph type="title"/>
          </p:nvPr>
        </p:nvSpPr>
        <p:spPr/>
        <p:txBody>
          <a:bodyPr/>
          <a:lstStyle/>
          <a:p>
            <a:r>
              <a:rPr lang="pt-BR" dirty="0"/>
              <a:t>Java – Operadores de Incremento e Decremento</a:t>
            </a:r>
          </a:p>
        </p:txBody>
      </p:sp>
      <p:sp>
        <p:nvSpPr>
          <p:cNvPr id="3" name="Espaço Reservado para Texto 2">
            <a:extLst>
              <a:ext uri="{FF2B5EF4-FFF2-40B4-BE49-F238E27FC236}">
                <a16:creationId xmlns:a16="http://schemas.microsoft.com/office/drawing/2014/main" id="{FFC17A49-CAE2-4BD3-9937-82C0AB50970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1C8429F-D6AA-4B71-ACE6-F002C3458838}"/>
              </a:ext>
            </a:extLst>
          </p:cNvPr>
          <p:cNvSpPr>
            <a:spLocks noGrp="1"/>
          </p:cNvSpPr>
          <p:nvPr>
            <p:ph type="sldNum" sz="quarter" idx="12"/>
          </p:nvPr>
        </p:nvSpPr>
        <p:spPr/>
        <p:txBody>
          <a:bodyPr/>
          <a:lstStyle/>
          <a:p>
            <a:fld id="{4898AEC0-503E-4FA4-859C-D0F72D6E3F79}" type="slidenum">
              <a:rPr lang="en-US" noProof="1" smtClean="0"/>
              <a:pPr/>
              <a:t>43</a:t>
            </a:fld>
            <a:endParaRPr lang="en-US" noProof="1"/>
          </a:p>
        </p:txBody>
      </p:sp>
      <p:pic>
        <p:nvPicPr>
          <p:cNvPr id="7" name="Imagem 6">
            <a:extLst>
              <a:ext uri="{FF2B5EF4-FFF2-40B4-BE49-F238E27FC236}">
                <a16:creationId xmlns:a16="http://schemas.microsoft.com/office/drawing/2014/main" id="{EC576487-6BF5-453E-B99C-97D879813B5D}"/>
              </a:ext>
            </a:extLst>
          </p:cNvPr>
          <p:cNvPicPr>
            <a:picLocks noChangeAspect="1"/>
          </p:cNvPicPr>
          <p:nvPr/>
        </p:nvPicPr>
        <p:blipFill>
          <a:blip r:embed="rId2"/>
          <a:stretch>
            <a:fillRect/>
          </a:stretch>
        </p:blipFill>
        <p:spPr>
          <a:xfrm>
            <a:off x="3118585" y="1234704"/>
            <a:ext cx="6518378" cy="5166096"/>
          </a:xfrm>
          <a:prstGeom prst="rect">
            <a:avLst/>
          </a:prstGeom>
        </p:spPr>
      </p:pic>
    </p:spTree>
    <p:extLst>
      <p:ext uri="{BB962C8B-B14F-4D97-AF65-F5344CB8AC3E}">
        <p14:creationId xmlns:p14="http://schemas.microsoft.com/office/powerpoint/2010/main" val="12505870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212046-3C55-40DE-991B-94D2D6A2E7F1}"/>
              </a:ext>
            </a:extLst>
          </p:cNvPr>
          <p:cNvSpPr>
            <a:spLocks noGrp="1"/>
          </p:cNvSpPr>
          <p:nvPr>
            <p:ph type="title"/>
          </p:nvPr>
        </p:nvSpPr>
        <p:spPr/>
        <p:txBody>
          <a:bodyPr/>
          <a:lstStyle/>
          <a:p>
            <a:r>
              <a:rPr lang="pt-BR" dirty="0"/>
              <a:t>Java – Operador Ternário</a:t>
            </a:r>
          </a:p>
        </p:txBody>
      </p:sp>
      <p:sp>
        <p:nvSpPr>
          <p:cNvPr id="3" name="Espaço Reservado para Texto 2">
            <a:extLst>
              <a:ext uri="{FF2B5EF4-FFF2-40B4-BE49-F238E27FC236}">
                <a16:creationId xmlns:a16="http://schemas.microsoft.com/office/drawing/2014/main" id="{8F842B90-B2AC-41C7-8C71-36A9D8D7844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57D30E7-5138-41F3-90F9-5597BF98E744}"/>
              </a:ext>
            </a:extLst>
          </p:cNvPr>
          <p:cNvSpPr>
            <a:spLocks noGrp="1"/>
          </p:cNvSpPr>
          <p:nvPr>
            <p:ph type="sldNum" sz="quarter" idx="12"/>
          </p:nvPr>
        </p:nvSpPr>
        <p:spPr/>
        <p:txBody>
          <a:bodyPr/>
          <a:lstStyle/>
          <a:p>
            <a:fld id="{4898AEC0-503E-4FA4-859C-D0F72D6E3F79}" type="slidenum">
              <a:rPr lang="en-US" noProof="1" smtClean="0"/>
              <a:pPr/>
              <a:t>44</a:t>
            </a:fld>
            <a:endParaRPr lang="en-US" noProof="1"/>
          </a:p>
        </p:txBody>
      </p:sp>
      <p:pic>
        <p:nvPicPr>
          <p:cNvPr id="9" name="Imagem 8">
            <a:extLst>
              <a:ext uri="{FF2B5EF4-FFF2-40B4-BE49-F238E27FC236}">
                <a16:creationId xmlns:a16="http://schemas.microsoft.com/office/drawing/2014/main" id="{F641049C-C0B3-491A-879E-C616DE8B6CDB}"/>
              </a:ext>
            </a:extLst>
          </p:cNvPr>
          <p:cNvPicPr>
            <a:picLocks noChangeAspect="1"/>
          </p:cNvPicPr>
          <p:nvPr/>
        </p:nvPicPr>
        <p:blipFill>
          <a:blip r:embed="rId2"/>
          <a:stretch>
            <a:fillRect/>
          </a:stretch>
        </p:blipFill>
        <p:spPr>
          <a:xfrm>
            <a:off x="979598" y="1342667"/>
            <a:ext cx="10232330" cy="4722614"/>
          </a:xfrm>
          <a:prstGeom prst="rect">
            <a:avLst/>
          </a:prstGeom>
        </p:spPr>
      </p:pic>
    </p:spTree>
    <p:extLst>
      <p:ext uri="{BB962C8B-B14F-4D97-AF65-F5344CB8AC3E}">
        <p14:creationId xmlns:p14="http://schemas.microsoft.com/office/powerpoint/2010/main" val="22995617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5A40D-445C-426A-BD3F-502F4AEBB662}"/>
              </a:ext>
            </a:extLst>
          </p:cNvPr>
          <p:cNvSpPr>
            <a:spLocks noGrp="1"/>
          </p:cNvSpPr>
          <p:nvPr>
            <p:ph type="title"/>
          </p:nvPr>
        </p:nvSpPr>
        <p:spPr/>
        <p:txBody>
          <a:bodyPr/>
          <a:lstStyle/>
          <a:p>
            <a:r>
              <a:rPr lang="pt-BR" dirty="0"/>
              <a:t>Java – Comando Condicionais</a:t>
            </a:r>
          </a:p>
        </p:txBody>
      </p:sp>
      <p:sp>
        <p:nvSpPr>
          <p:cNvPr id="3" name="Espaço Reservado para Texto 2">
            <a:extLst>
              <a:ext uri="{FF2B5EF4-FFF2-40B4-BE49-F238E27FC236}">
                <a16:creationId xmlns:a16="http://schemas.microsoft.com/office/drawing/2014/main" id="{3A2CF295-4E12-4A9B-B8B5-4A2B4CECD04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1793A73-7C04-420F-89F7-66724A7A6F73}"/>
              </a:ext>
            </a:extLst>
          </p:cNvPr>
          <p:cNvSpPr>
            <a:spLocks noGrp="1"/>
          </p:cNvSpPr>
          <p:nvPr>
            <p:ph type="sldNum" sz="quarter" idx="12"/>
          </p:nvPr>
        </p:nvSpPr>
        <p:spPr/>
        <p:txBody>
          <a:bodyPr/>
          <a:lstStyle/>
          <a:p>
            <a:fld id="{4898AEC0-503E-4FA4-859C-D0F72D6E3F79}" type="slidenum">
              <a:rPr lang="en-US" noProof="1" smtClean="0"/>
              <a:pPr/>
              <a:t>45</a:t>
            </a:fld>
            <a:endParaRPr lang="en-US" noProof="1"/>
          </a:p>
        </p:txBody>
      </p:sp>
      <p:pic>
        <p:nvPicPr>
          <p:cNvPr id="7" name="Imagem 6">
            <a:extLst>
              <a:ext uri="{FF2B5EF4-FFF2-40B4-BE49-F238E27FC236}">
                <a16:creationId xmlns:a16="http://schemas.microsoft.com/office/drawing/2014/main" id="{3477A670-6E87-4D02-A952-C8927AF1F971}"/>
              </a:ext>
            </a:extLst>
          </p:cNvPr>
          <p:cNvPicPr>
            <a:picLocks noChangeAspect="1"/>
          </p:cNvPicPr>
          <p:nvPr/>
        </p:nvPicPr>
        <p:blipFill>
          <a:blip r:embed="rId2"/>
          <a:stretch>
            <a:fillRect/>
          </a:stretch>
        </p:blipFill>
        <p:spPr>
          <a:xfrm>
            <a:off x="3792355" y="1293606"/>
            <a:ext cx="3965608" cy="5043285"/>
          </a:xfrm>
          <a:prstGeom prst="rect">
            <a:avLst/>
          </a:prstGeom>
        </p:spPr>
      </p:pic>
    </p:spTree>
    <p:extLst>
      <p:ext uri="{BB962C8B-B14F-4D97-AF65-F5344CB8AC3E}">
        <p14:creationId xmlns:p14="http://schemas.microsoft.com/office/powerpoint/2010/main" val="23724105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A8E26F-9593-4C76-97DF-0E7634B3B13C}"/>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2F6120C6-6BFE-4790-967F-2F6871ED0D4E}"/>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5743F50E-B327-47C3-8BC1-43E0392C6B57}"/>
              </a:ext>
            </a:extLst>
          </p:cNvPr>
          <p:cNvSpPr>
            <a:spLocks noGrp="1"/>
          </p:cNvSpPr>
          <p:nvPr>
            <p:ph type="sldNum" sz="quarter" idx="12"/>
          </p:nvPr>
        </p:nvSpPr>
        <p:spPr/>
        <p:txBody>
          <a:bodyPr/>
          <a:lstStyle/>
          <a:p>
            <a:fld id="{4898AEC0-503E-4FA4-859C-D0F72D6E3F79}" type="slidenum">
              <a:rPr lang="en-US" noProof="1" smtClean="0"/>
              <a:pPr/>
              <a:t>46</a:t>
            </a:fld>
            <a:endParaRPr lang="en-US" noProof="1"/>
          </a:p>
        </p:txBody>
      </p:sp>
      <p:pic>
        <p:nvPicPr>
          <p:cNvPr id="7" name="Imagem 6">
            <a:extLst>
              <a:ext uri="{FF2B5EF4-FFF2-40B4-BE49-F238E27FC236}">
                <a16:creationId xmlns:a16="http://schemas.microsoft.com/office/drawing/2014/main" id="{F728BAD0-E53A-41CE-B923-D47D9267A5E7}"/>
              </a:ext>
            </a:extLst>
          </p:cNvPr>
          <p:cNvPicPr>
            <a:picLocks noChangeAspect="1"/>
          </p:cNvPicPr>
          <p:nvPr/>
        </p:nvPicPr>
        <p:blipFill>
          <a:blip r:embed="rId2"/>
          <a:stretch>
            <a:fillRect/>
          </a:stretch>
        </p:blipFill>
        <p:spPr>
          <a:xfrm>
            <a:off x="3281680" y="1226195"/>
            <a:ext cx="6265067" cy="5157934"/>
          </a:xfrm>
          <a:prstGeom prst="rect">
            <a:avLst/>
          </a:prstGeom>
        </p:spPr>
      </p:pic>
    </p:spTree>
    <p:extLst>
      <p:ext uri="{BB962C8B-B14F-4D97-AF65-F5344CB8AC3E}">
        <p14:creationId xmlns:p14="http://schemas.microsoft.com/office/powerpoint/2010/main" val="8914118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8296D8-D205-4143-8BE6-5BE39FFCAA20}"/>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0EB6BA77-B02A-4330-B69D-A59A11FBDC1A}"/>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FBC2C440-E668-4E2E-B2B2-C1553BA21FE0}"/>
              </a:ext>
            </a:extLst>
          </p:cNvPr>
          <p:cNvSpPr>
            <a:spLocks noGrp="1"/>
          </p:cNvSpPr>
          <p:nvPr>
            <p:ph type="sldNum" sz="quarter" idx="12"/>
          </p:nvPr>
        </p:nvSpPr>
        <p:spPr/>
        <p:txBody>
          <a:bodyPr/>
          <a:lstStyle/>
          <a:p>
            <a:fld id="{4898AEC0-503E-4FA4-859C-D0F72D6E3F79}" type="slidenum">
              <a:rPr lang="en-US" noProof="1" smtClean="0"/>
              <a:pPr/>
              <a:t>47</a:t>
            </a:fld>
            <a:endParaRPr lang="en-US" noProof="1"/>
          </a:p>
        </p:txBody>
      </p:sp>
      <p:pic>
        <p:nvPicPr>
          <p:cNvPr id="7" name="Espaço Reservado para Conteúdo 6">
            <a:extLst>
              <a:ext uri="{FF2B5EF4-FFF2-40B4-BE49-F238E27FC236}">
                <a16:creationId xmlns:a16="http://schemas.microsoft.com/office/drawing/2014/main" id="{C87168E6-B6FF-4875-A61D-0CFE406CFEAC}"/>
              </a:ext>
            </a:extLst>
          </p:cNvPr>
          <p:cNvPicPr>
            <a:picLocks noGrp="1" noChangeAspect="1"/>
          </p:cNvPicPr>
          <p:nvPr>
            <p:ph sz="quarter" idx="1"/>
          </p:nvPr>
        </p:nvPicPr>
        <p:blipFill>
          <a:blip r:embed="rId2"/>
          <a:stretch>
            <a:fillRect/>
          </a:stretch>
        </p:blipFill>
        <p:spPr>
          <a:xfrm>
            <a:off x="2890035" y="1439863"/>
            <a:ext cx="6410342" cy="4633912"/>
          </a:xfrm>
        </p:spPr>
      </p:pic>
    </p:spTree>
    <p:extLst>
      <p:ext uri="{BB962C8B-B14F-4D97-AF65-F5344CB8AC3E}">
        <p14:creationId xmlns:p14="http://schemas.microsoft.com/office/powerpoint/2010/main" val="15901879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E27C7F-8E85-4DDA-A1FA-CBA02791DC37}"/>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21591D4B-5C19-4C36-90B1-0CEB9DCB1749}"/>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BA0679D6-97CC-446B-9044-C3DB02EDD193}"/>
              </a:ext>
            </a:extLst>
          </p:cNvPr>
          <p:cNvSpPr>
            <a:spLocks noGrp="1"/>
          </p:cNvSpPr>
          <p:nvPr>
            <p:ph type="sldNum" sz="quarter" idx="12"/>
          </p:nvPr>
        </p:nvSpPr>
        <p:spPr/>
        <p:txBody>
          <a:bodyPr/>
          <a:lstStyle/>
          <a:p>
            <a:fld id="{4898AEC0-503E-4FA4-859C-D0F72D6E3F79}" type="slidenum">
              <a:rPr lang="en-US" noProof="1" smtClean="0"/>
              <a:pPr/>
              <a:t>48</a:t>
            </a:fld>
            <a:endParaRPr lang="en-US" noProof="1"/>
          </a:p>
        </p:txBody>
      </p:sp>
      <p:pic>
        <p:nvPicPr>
          <p:cNvPr id="9" name="Imagem 8">
            <a:extLst>
              <a:ext uri="{FF2B5EF4-FFF2-40B4-BE49-F238E27FC236}">
                <a16:creationId xmlns:a16="http://schemas.microsoft.com/office/drawing/2014/main" id="{653C8F46-5666-4C45-9531-5A17732E2228}"/>
              </a:ext>
            </a:extLst>
          </p:cNvPr>
          <p:cNvPicPr>
            <a:picLocks noChangeAspect="1"/>
          </p:cNvPicPr>
          <p:nvPr/>
        </p:nvPicPr>
        <p:blipFill>
          <a:blip r:embed="rId2"/>
          <a:stretch>
            <a:fillRect/>
          </a:stretch>
        </p:blipFill>
        <p:spPr>
          <a:xfrm>
            <a:off x="3835273" y="1152296"/>
            <a:ext cx="5410327" cy="5222081"/>
          </a:xfrm>
          <a:prstGeom prst="rect">
            <a:avLst/>
          </a:prstGeom>
        </p:spPr>
      </p:pic>
    </p:spTree>
    <p:extLst>
      <p:ext uri="{BB962C8B-B14F-4D97-AF65-F5344CB8AC3E}">
        <p14:creationId xmlns:p14="http://schemas.microsoft.com/office/powerpoint/2010/main" val="19589950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BCC892-093E-40CA-8C58-D31F07EFFF10}"/>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D6AA230C-3893-42F6-9FEA-B06C872B397F}"/>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A09D62A5-E4F5-4A97-804B-923DF03B5FAF}"/>
              </a:ext>
            </a:extLst>
          </p:cNvPr>
          <p:cNvSpPr>
            <a:spLocks noGrp="1"/>
          </p:cNvSpPr>
          <p:nvPr>
            <p:ph type="sldNum" sz="quarter" idx="12"/>
          </p:nvPr>
        </p:nvSpPr>
        <p:spPr/>
        <p:txBody>
          <a:bodyPr/>
          <a:lstStyle/>
          <a:p>
            <a:fld id="{4898AEC0-503E-4FA4-859C-D0F72D6E3F79}" type="slidenum">
              <a:rPr lang="en-US" noProof="1" smtClean="0"/>
              <a:pPr/>
              <a:t>49</a:t>
            </a:fld>
            <a:endParaRPr lang="en-US" noProof="1"/>
          </a:p>
        </p:txBody>
      </p:sp>
      <p:pic>
        <p:nvPicPr>
          <p:cNvPr id="7" name="Imagem 6">
            <a:extLst>
              <a:ext uri="{FF2B5EF4-FFF2-40B4-BE49-F238E27FC236}">
                <a16:creationId xmlns:a16="http://schemas.microsoft.com/office/drawing/2014/main" id="{893875D1-B3A7-4F58-9DF7-3FE9B989F9AA}"/>
              </a:ext>
            </a:extLst>
          </p:cNvPr>
          <p:cNvPicPr>
            <a:picLocks noChangeAspect="1"/>
          </p:cNvPicPr>
          <p:nvPr/>
        </p:nvPicPr>
        <p:blipFill>
          <a:blip r:embed="rId2"/>
          <a:stretch>
            <a:fillRect/>
          </a:stretch>
        </p:blipFill>
        <p:spPr>
          <a:xfrm>
            <a:off x="946659" y="1359654"/>
            <a:ext cx="9782301" cy="4895999"/>
          </a:xfrm>
          <a:prstGeom prst="rect">
            <a:avLst/>
          </a:prstGeom>
        </p:spPr>
      </p:pic>
    </p:spTree>
    <p:extLst>
      <p:ext uri="{BB962C8B-B14F-4D97-AF65-F5344CB8AC3E}">
        <p14:creationId xmlns:p14="http://schemas.microsoft.com/office/powerpoint/2010/main" val="6162358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1CF9F-9CE9-423B-A512-32F2D409924E}"/>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12EA6760-3DAD-4C62-9741-9465906EAE6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2123290-463C-45AB-AF66-0B8A96451E98}"/>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sp>
        <p:nvSpPr>
          <p:cNvPr id="8" name="Retângulo 7">
            <a:extLst>
              <a:ext uri="{FF2B5EF4-FFF2-40B4-BE49-F238E27FC236}">
                <a16:creationId xmlns:a16="http://schemas.microsoft.com/office/drawing/2014/main" id="{1D141EB8-A7FF-4E7E-A340-0BB79C2BBB32}"/>
              </a:ext>
            </a:extLst>
          </p:cNvPr>
          <p:cNvSpPr/>
          <p:nvPr/>
        </p:nvSpPr>
        <p:spPr>
          <a:xfrm>
            <a:off x="288083" y="1368350"/>
            <a:ext cx="2056974" cy="1200329"/>
          </a:xfrm>
          <a:prstGeom prst="rect">
            <a:avLst/>
          </a:prstGeom>
          <a:noFill/>
        </p:spPr>
        <p:txBody>
          <a:bodyPr wrap="none" lIns="91440" tIns="45720" rIns="91440" bIns="45720">
            <a:spAutoFit/>
          </a:bodyPr>
          <a:lstStyle/>
          <a:p>
            <a:pPr algn="ctr"/>
            <a:r>
              <a:rPr lang="pt-BR" sz="7200" b="1" cap="none" spc="0" dirty="0">
                <a:ln w="22225">
                  <a:solidFill>
                    <a:schemeClr val="accent2"/>
                  </a:solidFill>
                  <a:prstDash val="solid"/>
                </a:ln>
                <a:solidFill>
                  <a:schemeClr val="accent2">
                    <a:lumMod val="40000"/>
                    <a:lumOff val="60000"/>
                  </a:schemeClr>
                </a:solidFill>
                <a:effectLst/>
              </a:rPr>
              <a:t>1991</a:t>
            </a:r>
          </a:p>
        </p:txBody>
      </p:sp>
      <p:sp>
        <p:nvSpPr>
          <p:cNvPr id="9" name="Seta: para a Direita 8">
            <a:extLst>
              <a:ext uri="{FF2B5EF4-FFF2-40B4-BE49-F238E27FC236}">
                <a16:creationId xmlns:a16="http://schemas.microsoft.com/office/drawing/2014/main" id="{62EFDD24-22C8-4C2F-9CB8-F94DFB2D4BF9}"/>
              </a:ext>
            </a:extLst>
          </p:cNvPr>
          <p:cNvSpPr/>
          <p:nvPr/>
        </p:nvSpPr>
        <p:spPr>
          <a:xfrm>
            <a:off x="2781701" y="1752458"/>
            <a:ext cx="2030930"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0" name="Imagem 9">
            <a:extLst>
              <a:ext uri="{FF2B5EF4-FFF2-40B4-BE49-F238E27FC236}">
                <a16:creationId xmlns:a16="http://schemas.microsoft.com/office/drawing/2014/main" id="{73745015-BF64-4BC5-BED7-03BBA482D674}"/>
              </a:ext>
            </a:extLst>
          </p:cNvPr>
          <p:cNvPicPr>
            <a:picLocks noChangeAspect="1"/>
          </p:cNvPicPr>
          <p:nvPr/>
        </p:nvPicPr>
        <p:blipFill>
          <a:blip r:embed="rId3"/>
          <a:stretch>
            <a:fillRect/>
          </a:stretch>
        </p:blipFill>
        <p:spPr>
          <a:xfrm>
            <a:off x="296419" y="3779937"/>
            <a:ext cx="2594382" cy="2357878"/>
          </a:xfrm>
          <a:prstGeom prst="rect">
            <a:avLst/>
          </a:prstGeom>
        </p:spPr>
      </p:pic>
      <p:pic>
        <p:nvPicPr>
          <p:cNvPr id="12" name="Imagem 11" descr="Pessoas olhando para a câmera&#10;&#10;Descrição gerada automaticamente">
            <a:extLst>
              <a:ext uri="{FF2B5EF4-FFF2-40B4-BE49-F238E27FC236}">
                <a16:creationId xmlns:a16="http://schemas.microsoft.com/office/drawing/2014/main" id="{5887FDC4-5074-4075-AC70-70CBD9C9F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244" y="1651454"/>
            <a:ext cx="5867938" cy="2499307"/>
          </a:xfrm>
          <a:prstGeom prst="rect">
            <a:avLst/>
          </a:prstGeom>
        </p:spPr>
      </p:pic>
      <p:sp>
        <p:nvSpPr>
          <p:cNvPr id="13" name="CaixaDeTexto 12">
            <a:extLst>
              <a:ext uri="{FF2B5EF4-FFF2-40B4-BE49-F238E27FC236}">
                <a16:creationId xmlns:a16="http://schemas.microsoft.com/office/drawing/2014/main" id="{1A1AC7B6-1454-4B74-8C1D-87E3DCC1D07B}"/>
              </a:ext>
            </a:extLst>
          </p:cNvPr>
          <p:cNvSpPr txBox="1"/>
          <p:nvPr/>
        </p:nvSpPr>
        <p:spPr>
          <a:xfrm>
            <a:off x="5640404" y="2974206"/>
            <a:ext cx="914400" cy="91440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sp>
        <p:nvSpPr>
          <p:cNvPr id="14" name="Retângulo 13">
            <a:extLst>
              <a:ext uri="{FF2B5EF4-FFF2-40B4-BE49-F238E27FC236}">
                <a16:creationId xmlns:a16="http://schemas.microsoft.com/office/drawing/2014/main" id="{733F441E-B42C-4761-B0D1-F5F647D86DC2}"/>
              </a:ext>
            </a:extLst>
          </p:cNvPr>
          <p:cNvSpPr/>
          <p:nvPr/>
        </p:nvSpPr>
        <p:spPr>
          <a:xfrm>
            <a:off x="6206678" y="791622"/>
            <a:ext cx="4789132"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rgbClr val="00B050"/>
                </a:solidFill>
              </a:rPr>
              <a:t>GREEN PROJECT</a:t>
            </a:r>
            <a:endParaRPr lang="pt-BR" sz="5400" b="1" cap="none" spc="0" dirty="0">
              <a:ln w="22225">
                <a:solidFill>
                  <a:schemeClr val="accent2"/>
                </a:solidFill>
                <a:prstDash val="solid"/>
              </a:ln>
              <a:solidFill>
                <a:srgbClr val="00B050"/>
              </a:solidFill>
              <a:effectLst/>
            </a:endParaRPr>
          </a:p>
        </p:txBody>
      </p:sp>
      <p:cxnSp>
        <p:nvCxnSpPr>
          <p:cNvPr id="16" name="Conector: Angulado 15">
            <a:extLst>
              <a:ext uri="{FF2B5EF4-FFF2-40B4-BE49-F238E27FC236}">
                <a16:creationId xmlns:a16="http://schemas.microsoft.com/office/drawing/2014/main" id="{9A2A6B73-0F90-40B9-80F9-5ED29137CABE}"/>
              </a:ext>
            </a:extLst>
          </p:cNvPr>
          <p:cNvCxnSpPr>
            <a:cxnSpLocks/>
            <a:stCxn id="12" idx="1"/>
            <a:endCxn id="10" idx="3"/>
          </p:cNvCxnSpPr>
          <p:nvPr/>
        </p:nvCxnSpPr>
        <p:spPr>
          <a:xfrm rot="10800000" flipV="1">
            <a:off x="2890802" y="2901108"/>
            <a:ext cx="2637443" cy="2057768"/>
          </a:xfrm>
          <a:prstGeom prst="bentConnector3">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793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A0F1A8-BDE5-44FB-A077-3080DAC5CAFF}"/>
              </a:ext>
            </a:extLst>
          </p:cNvPr>
          <p:cNvSpPr>
            <a:spLocks noGrp="1"/>
          </p:cNvSpPr>
          <p:nvPr>
            <p:ph type="title"/>
          </p:nvPr>
        </p:nvSpPr>
        <p:spPr/>
        <p:txBody>
          <a:bodyPr/>
          <a:lstStyle/>
          <a:p>
            <a:endParaRPr lang="pt-BR" dirty="0"/>
          </a:p>
        </p:txBody>
      </p:sp>
      <p:sp>
        <p:nvSpPr>
          <p:cNvPr id="3" name="Espaço Reservado para Texto 2">
            <a:extLst>
              <a:ext uri="{FF2B5EF4-FFF2-40B4-BE49-F238E27FC236}">
                <a16:creationId xmlns:a16="http://schemas.microsoft.com/office/drawing/2014/main" id="{DCC106EA-E3B4-4B5C-8297-BEA6BE780491}"/>
              </a:ext>
            </a:extLst>
          </p:cNvPr>
          <p:cNvSpPr>
            <a:spLocks noGrp="1"/>
          </p:cNvSpPr>
          <p:nvPr>
            <p:ph type="body" sz="quarter" idx="15"/>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37AED91B-5A33-40DE-ACF0-548948DAC9DC}"/>
              </a:ext>
            </a:extLst>
          </p:cNvPr>
          <p:cNvSpPr>
            <a:spLocks noGrp="1"/>
          </p:cNvSpPr>
          <p:nvPr>
            <p:ph type="sldNum" sz="quarter" idx="12"/>
          </p:nvPr>
        </p:nvSpPr>
        <p:spPr/>
        <p:txBody>
          <a:bodyPr/>
          <a:lstStyle/>
          <a:p>
            <a:fld id="{4898AEC0-503E-4FA4-859C-D0F72D6E3F79}" type="slidenum">
              <a:rPr lang="en-US" noProof="1" smtClean="0"/>
              <a:pPr/>
              <a:t>50</a:t>
            </a:fld>
            <a:endParaRPr lang="en-US" noProof="1"/>
          </a:p>
        </p:txBody>
      </p:sp>
      <p:pic>
        <p:nvPicPr>
          <p:cNvPr id="7" name="Imagem 6">
            <a:extLst>
              <a:ext uri="{FF2B5EF4-FFF2-40B4-BE49-F238E27FC236}">
                <a16:creationId xmlns:a16="http://schemas.microsoft.com/office/drawing/2014/main" id="{BEEC35EB-671B-4D4E-9DEA-B2491320D240}"/>
              </a:ext>
            </a:extLst>
          </p:cNvPr>
          <p:cNvPicPr>
            <a:picLocks noChangeAspect="1"/>
          </p:cNvPicPr>
          <p:nvPr/>
        </p:nvPicPr>
        <p:blipFill>
          <a:blip r:embed="rId2"/>
          <a:stretch>
            <a:fillRect/>
          </a:stretch>
        </p:blipFill>
        <p:spPr>
          <a:xfrm>
            <a:off x="2092386" y="1228642"/>
            <a:ext cx="7204014" cy="4950665"/>
          </a:xfrm>
          <a:prstGeom prst="rect">
            <a:avLst/>
          </a:prstGeom>
        </p:spPr>
      </p:pic>
    </p:spTree>
    <p:extLst>
      <p:ext uri="{BB962C8B-B14F-4D97-AF65-F5344CB8AC3E}">
        <p14:creationId xmlns:p14="http://schemas.microsoft.com/office/powerpoint/2010/main" val="3077736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94F1A-89D5-4FE0-83A7-6862AB5341F6}"/>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DD6CEF02-8A63-473B-96F2-43F6E0D899C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BAB877A-EA9F-4A34-84A0-7AF3DD6C021E}"/>
              </a:ext>
            </a:extLst>
          </p:cNvPr>
          <p:cNvSpPr>
            <a:spLocks noGrp="1"/>
          </p:cNvSpPr>
          <p:nvPr>
            <p:ph type="sldNum" sz="quarter" idx="12"/>
          </p:nvPr>
        </p:nvSpPr>
        <p:spPr/>
        <p:txBody>
          <a:bodyPr/>
          <a:lstStyle/>
          <a:p>
            <a:fld id="{4898AEC0-503E-4FA4-859C-D0F72D6E3F79}" type="slidenum">
              <a:rPr lang="en-US" noProof="1" smtClean="0"/>
              <a:pPr/>
              <a:t>51</a:t>
            </a:fld>
            <a:endParaRPr lang="en-US" noProof="1"/>
          </a:p>
        </p:txBody>
      </p:sp>
      <p:pic>
        <p:nvPicPr>
          <p:cNvPr id="7" name="Imagem 6">
            <a:extLst>
              <a:ext uri="{FF2B5EF4-FFF2-40B4-BE49-F238E27FC236}">
                <a16:creationId xmlns:a16="http://schemas.microsoft.com/office/drawing/2014/main" id="{6D551C76-6D72-4F72-A74A-05DC84488394}"/>
              </a:ext>
            </a:extLst>
          </p:cNvPr>
          <p:cNvPicPr>
            <a:picLocks noChangeAspect="1"/>
          </p:cNvPicPr>
          <p:nvPr/>
        </p:nvPicPr>
        <p:blipFill>
          <a:blip r:embed="rId2"/>
          <a:stretch>
            <a:fillRect/>
          </a:stretch>
        </p:blipFill>
        <p:spPr>
          <a:xfrm>
            <a:off x="796073" y="1188111"/>
            <a:ext cx="10599379" cy="5031727"/>
          </a:xfrm>
          <a:prstGeom prst="rect">
            <a:avLst/>
          </a:prstGeom>
        </p:spPr>
      </p:pic>
    </p:spTree>
    <p:extLst>
      <p:ext uri="{BB962C8B-B14F-4D97-AF65-F5344CB8AC3E}">
        <p14:creationId xmlns:p14="http://schemas.microsoft.com/office/powerpoint/2010/main" val="9494623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78FF5-9597-431B-A70C-B16FBCE3C259}"/>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BA718D1F-7054-4853-8230-443630C24C2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38A4A2D-957D-44A1-B8FA-9721C946C1DD}"/>
              </a:ext>
            </a:extLst>
          </p:cNvPr>
          <p:cNvSpPr>
            <a:spLocks noGrp="1"/>
          </p:cNvSpPr>
          <p:nvPr>
            <p:ph type="sldNum" sz="quarter" idx="12"/>
          </p:nvPr>
        </p:nvSpPr>
        <p:spPr/>
        <p:txBody>
          <a:bodyPr/>
          <a:lstStyle/>
          <a:p>
            <a:fld id="{4898AEC0-503E-4FA4-859C-D0F72D6E3F79}" type="slidenum">
              <a:rPr lang="en-US" noProof="1" smtClean="0"/>
              <a:pPr/>
              <a:t>52</a:t>
            </a:fld>
            <a:endParaRPr lang="en-US" noProof="1"/>
          </a:p>
        </p:txBody>
      </p:sp>
      <p:pic>
        <p:nvPicPr>
          <p:cNvPr id="7" name="Espaço Reservado para Conteúdo 6">
            <a:extLst>
              <a:ext uri="{FF2B5EF4-FFF2-40B4-BE49-F238E27FC236}">
                <a16:creationId xmlns:a16="http://schemas.microsoft.com/office/drawing/2014/main" id="{1BC873D7-FB8E-43C9-9C5D-542547801966}"/>
              </a:ext>
            </a:extLst>
          </p:cNvPr>
          <p:cNvPicPr>
            <a:picLocks noGrp="1" noChangeAspect="1"/>
          </p:cNvPicPr>
          <p:nvPr>
            <p:ph sz="quarter" idx="1"/>
          </p:nvPr>
        </p:nvPicPr>
        <p:blipFill>
          <a:blip r:embed="rId2"/>
          <a:stretch>
            <a:fillRect/>
          </a:stretch>
        </p:blipFill>
        <p:spPr>
          <a:xfrm>
            <a:off x="288082" y="1330412"/>
            <a:ext cx="11613151" cy="4399828"/>
          </a:xfrm>
        </p:spPr>
      </p:pic>
    </p:spTree>
    <p:extLst>
      <p:ext uri="{BB962C8B-B14F-4D97-AF65-F5344CB8AC3E}">
        <p14:creationId xmlns:p14="http://schemas.microsoft.com/office/powerpoint/2010/main" val="502518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8E6A1E-5298-4342-9BB3-0E1DE2FEEAEE}"/>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C50E1C16-5374-45F5-9AB9-54FE1C35396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BB0CD00-C572-4EE1-BB9E-BFD46635F61B}"/>
              </a:ext>
            </a:extLst>
          </p:cNvPr>
          <p:cNvSpPr>
            <a:spLocks noGrp="1"/>
          </p:cNvSpPr>
          <p:nvPr>
            <p:ph type="sldNum" sz="quarter" idx="12"/>
          </p:nvPr>
        </p:nvSpPr>
        <p:spPr/>
        <p:txBody>
          <a:bodyPr/>
          <a:lstStyle/>
          <a:p>
            <a:fld id="{4898AEC0-503E-4FA4-859C-D0F72D6E3F79}" type="slidenum">
              <a:rPr lang="en-US" noProof="1" smtClean="0"/>
              <a:pPr/>
              <a:t>53</a:t>
            </a:fld>
            <a:endParaRPr lang="en-US" noProof="1"/>
          </a:p>
        </p:txBody>
      </p:sp>
      <p:pic>
        <p:nvPicPr>
          <p:cNvPr id="7" name="Imagem 6">
            <a:extLst>
              <a:ext uri="{FF2B5EF4-FFF2-40B4-BE49-F238E27FC236}">
                <a16:creationId xmlns:a16="http://schemas.microsoft.com/office/drawing/2014/main" id="{75A62402-296B-4C3D-9F5C-750846625508}"/>
              </a:ext>
            </a:extLst>
          </p:cNvPr>
          <p:cNvPicPr>
            <a:picLocks noChangeAspect="1"/>
          </p:cNvPicPr>
          <p:nvPr/>
        </p:nvPicPr>
        <p:blipFill>
          <a:blip r:embed="rId2"/>
          <a:stretch>
            <a:fillRect/>
          </a:stretch>
        </p:blipFill>
        <p:spPr>
          <a:xfrm>
            <a:off x="1797057" y="1270000"/>
            <a:ext cx="8182397" cy="5128045"/>
          </a:xfrm>
          <a:prstGeom prst="rect">
            <a:avLst/>
          </a:prstGeom>
        </p:spPr>
      </p:pic>
    </p:spTree>
    <p:extLst>
      <p:ext uri="{BB962C8B-B14F-4D97-AF65-F5344CB8AC3E}">
        <p14:creationId xmlns:p14="http://schemas.microsoft.com/office/powerpoint/2010/main" val="6394627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BE551-5DDA-4F1B-A96C-F9397EED9919}"/>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21F8BAA7-FCEC-4CE0-9450-674E99A0E34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B554AFD-522C-46DC-9A04-29CC7F8B2D0F}"/>
              </a:ext>
            </a:extLst>
          </p:cNvPr>
          <p:cNvSpPr>
            <a:spLocks noGrp="1"/>
          </p:cNvSpPr>
          <p:nvPr>
            <p:ph type="sldNum" sz="quarter" idx="12"/>
          </p:nvPr>
        </p:nvSpPr>
        <p:spPr/>
        <p:txBody>
          <a:bodyPr/>
          <a:lstStyle/>
          <a:p>
            <a:fld id="{4898AEC0-503E-4FA4-859C-D0F72D6E3F79}" type="slidenum">
              <a:rPr lang="en-US" noProof="1" smtClean="0"/>
              <a:pPr/>
              <a:t>54</a:t>
            </a:fld>
            <a:endParaRPr lang="en-US" noProof="1"/>
          </a:p>
        </p:txBody>
      </p:sp>
      <p:pic>
        <p:nvPicPr>
          <p:cNvPr id="7" name="Espaço Reservado para Conteúdo 6">
            <a:extLst>
              <a:ext uri="{FF2B5EF4-FFF2-40B4-BE49-F238E27FC236}">
                <a16:creationId xmlns:a16="http://schemas.microsoft.com/office/drawing/2014/main" id="{A9109C17-16D7-4870-9B6D-EFA396872B30}"/>
              </a:ext>
            </a:extLst>
          </p:cNvPr>
          <p:cNvPicPr>
            <a:picLocks noGrp="1" noChangeAspect="1"/>
          </p:cNvPicPr>
          <p:nvPr>
            <p:ph sz="quarter" idx="1"/>
          </p:nvPr>
        </p:nvPicPr>
        <p:blipFill>
          <a:blip r:embed="rId2"/>
          <a:stretch>
            <a:fillRect/>
          </a:stretch>
        </p:blipFill>
        <p:spPr>
          <a:xfrm>
            <a:off x="978963" y="1326859"/>
            <a:ext cx="8987997" cy="4810956"/>
          </a:xfrm>
        </p:spPr>
      </p:pic>
    </p:spTree>
    <p:extLst>
      <p:ext uri="{BB962C8B-B14F-4D97-AF65-F5344CB8AC3E}">
        <p14:creationId xmlns:p14="http://schemas.microsoft.com/office/powerpoint/2010/main" val="26781129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BE2D80-7F6D-4CAF-88DE-16BCA43DB1D1}"/>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F9E942AD-7946-405A-A54A-D2722982BBA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75BCE2D-5DDA-4303-89D3-BB8677555FB5}"/>
              </a:ext>
            </a:extLst>
          </p:cNvPr>
          <p:cNvSpPr>
            <a:spLocks noGrp="1"/>
          </p:cNvSpPr>
          <p:nvPr>
            <p:ph type="sldNum" sz="quarter" idx="12"/>
          </p:nvPr>
        </p:nvSpPr>
        <p:spPr/>
        <p:txBody>
          <a:bodyPr/>
          <a:lstStyle/>
          <a:p>
            <a:fld id="{4898AEC0-503E-4FA4-859C-D0F72D6E3F79}" type="slidenum">
              <a:rPr lang="en-US" noProof="1" smtClean="0"/>
              <a:pPr/>
              <a:t>55</a:t>
            </a:fld>
            <a:endParaRPr lang="en-US" noProof="1"/>
          </a:p>
        </p:txBody>
      </p:sp>
      <p:pic>
        <p:nvPicPr>
          <p:cNvPr id="7" name="Espaço Reservado para Conteúdo 6">
            <a:extLst>
              <a:ext uri="{FF2B5EF4-FFF2-40B4-BE49-F238E27FC236}">
                <a16:creationId xmlns:a16="http://schemas.microsoft.com/office/drawing/2014/main" id="{6E8B8D05-76A5-4534-9267-94255A9015FC}"/>
              </a:ext>
            </a:extLst>
          </p:cNvPr>
          <p:cNvPicPr>
            <a:picLocks noGrp="1" noChangeAspect="1"/>
          </p:cNvPicPr>
          <p:nvPr>
            <p:ph sz="quarter" idx="1"/>
          </p:nvPr>
        </p:nvPicPr>
        <p:blipFill>
          <a:blip r:embed="rId2"/>
          <a:stretch>
            <a:fillRect/>
          </a:stretch>
        </p:blipFill>
        <p:spPr>
          <a:xfrm>
            <a:off x="2544872" y="1340723"/>
            <a:ext cx="7101782" cy="4914930"/>
          </a:xfrm>
        </p:spPr>
      </p:pic>
    </p:spTree>
    <p:extLst>
      <p:ext uri="{BB962C8B-B14F-4D97-AF65-F5344CB8AC3E}">
        <p14:creationId xmlns:p14="http://schemas.microsoft.com/office/powerpoint/2010/main" val="42212988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284F2A-490B-4B6D-8579-015F37C938EC}"/>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8ACDFBA7-135B-46EB-B826-598255437A68}"/>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973CFFC-6254-4AC0-B8A8-DDC759B9C6CF}"/>
              </a:ext>
            </a:extLst>
          </p:cNvPr>
          <p:cNvSpPr>
            <a:spLocks noGrp="1"/>
          </p:cNvSpPr>
          <p:nvPr>
            <p:ph type="sldNum" sz="quarter" idx="12"/>
          </p:nvPr>
        </p:nvSpPr>
        <p:spPr/>
        <p:txBody>
          <a:bodyPr/>
          <a:lstStyle/>
          <a:p>
            <a:fld id="{4898AEC0-503E-4FA4-859C-D0F72D6E3F79}" type="slidenum">
              <a:rPr lang="en-US" noProof="1" smtClean="0"/>
              <a:pPr/>
              <a:t>56</a:t>
            </a:fld>
            <a:endParaRPr lang="en-US" noProof="1"/>
          </a:p>
        </p:txBody>
      </p:sp>
      <p:pic>
        <p:nvPicPr>
          <p:cNvPr id="7" name="Imagem 6">
            <a:extLst>
              <a:ext uri="{FF2B5EF4-FFF2-40B4-BE49-F238E27FC236}">
                <a16:creationId xmlns:a16="http://schemas.microsoft.com/office/drawing/2014/main" id="{C5DA5228-FE18-4FED-A323-5176A271B531}"/>
              </a:ext>
            </a:extLst>
          </p:cNvPr>
          <p:cNvPicPr>
            <a:picLocks noChangeAspect="1"/>
          </p:cNvPicPr>
          <p:nvPr/>
        </p:nvPicPr>
        <p:blipFill>
          <a:blip r:embed="rId2"/>
          <a:stretch>
            <a:fillRect/>
          </a:stretch>
        </p:blipFill>
        <p:spPr>
          <a:xfrm>
            <a:off x="1974642" y="1234970"/>
            <a:ext cx="7893092" cy="5020683"/>
          </a:xfrm>
          <a:prstGeom prst="rect">
            <a:avLst/>
          </a:prstGeom>
        </p:spPr>
      </p:pic>
    </p:spTree>
    <p:extLst>
      <p:ext uri="{BB962C8B-B14F-4D97-AF65-F5344CB8AC3E}">
        <p14:creationId xmlns:p14="http://schemas.microsoft.com/office/powerpoint/2010/main" val="12318017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52A266-13F1-4BEA-AFB5-525843262CE5}"/>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5E2734D7-1DF7-4B7D-9E92-D1E774890F0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0CC92B3-B363-433C-ABBB-74D4E99B4E84}"/>
              </a:ext>
            </a:extLst>
          </p:cNvPr>
          <p:cNvSpPr>
            <a:spLocks noGrp="1"/>
          </p:cNvSpPr>
          <p:nvPr>
            <p:ph type="sldNum" sz="quarter" idx="12"/>
          </p:nvPr>
        </p:nvSpPr>
        <p:spPr/>
        <p:txBody>
          <a:bodyPr/>
          <a:lstStyle/>
          <a:p>
            <a:fld id="{4898AEC0-503E-4FA4-859C-D0F72D6E3F79}" type="slidenum">
              <a:rPr lang="en-US" noProof="1" smtClean="0"/>
              <a:pPr/>
              <a:t>57</a:t>
            </a:fld>
            <a:endParaRPr lang="en-US" noProof="1"/>
          </a:p>
        </p:txBody>
      </p:sp>
      <p:pic>
        <p:nvPicPr>
          <p:cNvPr id="7" name="Imagem 6">
            <a:extLst>
              <a:ext uri="{FF2B5EF4-FFF2-40B4-BE49-F238E27FC236}">
                <a16:creationId xmlns:a16="http://schemas.microsoft.com/office/drawing/2014/main" id="{5D4226D2-00D7-40FE-8210-9CD85795930C}"/>
              </a:ext>
            </a:extLst>
          </p:cNvPr>
          <p:cNvPicPr>
            <a:picLocks noChangeAspect="1"/>
          </p:cNvPicPr>
          <p:nvPr/>
        </p:nvPicPr>
        <p:blipFill>
          <a:blip r:embed="rId2"/>
          <a:stretch>
            <a:fillRect/>
          </a:stretch>
        </p:blipFill>
        <p:spPr>
          <a:xfrm>
            <a:off x="2144932" y="1202284"/>
            <a:ext cx="7932788" cy="4954676"/>
          </a:xfrm>
          <a:prstGeom prst="rect">
            <a:avLst/>
          </a:prstGeom>
        </p:spPr>
      </p:pic>
    </p:spTree>
    <p:extLst>
      <p:ext uri="{BB962C8B-B14F-4D97-AF65-F5344CB8AC3E}">
        <p14:creationId xmlns:p14="http://schemas.microsoft.com/office/powerpoint/2010/main" val="13973471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A2CB2-6EB6-4152-B553-8CBB177C9477}"/>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FF522076-8EB6-42B6-A88B-B7A14AEA627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2975167-2E31-4B10-8784-8AA9B1E445B5}"/>
              </a:ext>
            </a:extLst>
          </p:cNvPr>
          <p:cNvSpPr>
            <a:spLocks noGrp="1"/>
          </p:cNvSpPr>
          <p:nvPr>
            <p:ph type="sldNum" sz="quarter" idx="12"/>
          </p:nvPr>
        </p:nvSpPr>
        <p:spPr/>
        <p:txBody>
          <a:bodyPr/>
          <a:lstStyle/>
          <a:p>
            <a:fld id="{4898AEC0-503E-4FA4-859C-D0F72D6E3F79}" type="slidenum">
              <a:rPr lang="en-US" noProof="1" smtClean="0"/>
              <a:pPr/>
              <a:t>58</a:t>
            </a:fld>
            <a:endParaRPr lang="en-US" noProof="1"/>
          </a:p>
        </p:txBody>
      </p:sp>
      <p:pic>
        <p:nvPicPr>
          <p:cNvPr id="7" name="Imagem 6">
            <a:extLst>
              <a:ext uri="{FF2B5EF4-FFF2-40B4-BE49-F238E27FC236}">
                <a16:creationId xmlns:a16="http://schemas.microsoft.com/office/drawing/2014/main" id="{219180FE-57F3-4BA2-AE48-82C0EEAD34E2}"/>
              </a:ext>
            </a:extLst>
          </p:cNvPr>
          <p:cNvPicPr>
            <a:picLocks noChangeAspect="1"/>
          </p:cNvPicPr>
          <p:nvPr/>
        </p:nvPicPr>
        <p:blipFill>
          <a:blip r:embed="rId2"/>
          <a:stretch>
            <a:fillRect/>
          </a:stretch>
        </p:blipFill>
        <p:spPr>
          <a:xfrm>
            <a:off x="288083" y="1219826"/>
            <a:ext cx="10554461" cy="5263780"/>
          </a:xfrm>
          <a:prstGeom prst="rect">
            <a:avLst/>
          </a:prstGeom>
        </p:spPr>
      </p:pic>
    </p:spTree>
    <p:extLst>
      <p:ext uri="{BB962C8B-B14F-4D97-AF65-F5344CB8AC3E}">
        <p14:creationId xmlns:p14="http://schemas.microsoft.com/office/powerpoint/2010/main" val="6691218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343C78-BB55-46C6-90CB-126D33921EDC}"/>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EE18368F-4972-45F4-BA75-C52817842B7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2D7A9376-A77A-46D7-BEA1-16F6CC634781}"/>
              </a:ext>
            </a:extLst>
          </p:cNvPr>
          <p:cNvSpPr>
            <a:spLocks noGrp="1"/>
          </p:cNvSpPr>
          <p:nvPr>
            <p:ph type="sldNum" sz="quarter" idx="12"/>
          </p:nvPr>
        </p:nvSpPr>
        <p:spPr/>
        <p:txBody>
          <a:bodyPr/>
          <a:lstStyle/>
          <a:p>
            <a:fld id="{4898AEC0-503E-4FA4-859C-D0F72D6E3F79}" type="slidenum">
              <a:rPr lang="en-US" noProof="1" smtClean="0"/>
              <a:pPr/>
              <a:t>59</a:t>
            </a:fld>
            <a:endParaRPr lang="en-US" noProof="1"/>
          </a:p>
        </p:txBody>
      </p:sp>
      <p:pic>
        <p:nvPicPr>
          <p:cNvPr id="7" name="Espaço Reservado para Conteúdo 6">
            <a:extLst>
              <a:ext uri="{FF2B5EF4-FFF2-40B4-BE49-F238E27FC236}">
                <a16:creationId xmlns:a16="http://schemas.microsoft.com/office/drawing/2014/main" id="{98BF78B9-3AAB-4966-854D-91B2CA281CC0}"/>
              </a:ext>
            </a:extLst>
          </p:cNvPr>
          <p:cNvPicPr>
            <a:picLocks noGrp="1" noChangeAspect="1"/>
          </p:cNvPicPr>
          <p:nvPr>
            <p:ph sz="quarter" idx="1"/>
          </p:nvPr>
        </p:nvPicPr>
        <p:blipFill>
          <a:blip r:embed="rId2"/>
          <a:stretch>
            <a:fillRect/>
          </a:stretch>
        </p:blipFill>
        <p:spPr>
          <a:xfrm>
            <a:off x="1228836" y="1187613"/>
            <a:ext cx="9733854" cy="5068040"/>
          </a:xfrm>
        </p:spPr>
      </p:pic>
    </p:spTree>
    <p:extLst>
      <p:ext uri="{BB962C8B-B14F-4D97-AF65-F5344CB8AC3E}">
        <p14:creationId xmlns:p14="http://schemas.microsoft.com/office/powerpoint/2010/main" val="25293330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D37299-E744-43D9-9524-BB66258A9A1E}"/>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D7CBCB70-C8E9-48ED-A774-2466D0750AE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8901639-327C-49F4-8DE6-E7C8D89AA9D0}"/>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pic>
        <p:nvPicPr>
          <p:cNvPr id="8" name="Imagem 7">
            <a:extLst>
              <a:ext uri="{FF2B5EF4-FFF2-40B4-BE49-F238E27FC236}">
                <a16:creationId xmlns:a16="http://schemas.microsoft.com/office/drawing/2014/main" id="{5A865C6D-9994-464D-8094-CF575F061772}"/>
              </a:ext>
            </a:extLst>
          </p:cNvPr>
          <p:cNvPicPr>
            <a:picLocks noChangeAspect="1"/>
          </p:cNvPicPr>
          <p:nvPr/>
        </p:nvPicPr>
        <p:blipFill>
          <a:blip r:embed="rId3"/>
          <a:stretch>
            <a:fillRect/>
          </a:stretch>
        </p:blipFill>
        <p:spPr>
          <a:xfrm>
            <a:off x="1194471" y="1325732"/>
            <a:ext cx="1496779" cy="1683876"/>
          </a:xfrm>
          <a:prstGeom prst="rect">
            <a:avLst/>
          </a:prstGeom>
        </p:spPr>
      </p:pic>
      <p:pic>
        <p:nvPicPr>
          <p:cNvPr id="10" name="Imagem 9" descr="Homem sentado ao lado de computador&#10;&#10;Descrição gerada automaticamente">
            <a:extLst>
              <a:ext uri="{FF2B5EF4-FFF2-40B4-BE49-F238E27FC236}">
                <a16:creationId xmlns:a16="http://schemas.microsoft.com/office/drawing/2014/main" id="{82EF705A-3C99-4FD0-AFCB-0B0A50AEC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7945" y="1314929"/>
            <a:ext cx="2584363" cy="1722909"/>
          </a:xfrm>
          <a:prstGeom prst="rect">
            <a:avLst/>
          </a:prstGeom>
          <a:solidFill>
            <a:srgbClr val="FFFFFF">
              <a:shade val="85000"/>
            </a:srgbClr>
          </a:solidFill>
          <a:ln w="1397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 name="Seta: para a Direita 17">
            <a:extLst>
              <a:ext uri="{FF2B5EF4-FFF2-40B4-BE49-F238E27FC236}">
                <a16:creationId xmlns:a16="http://schemas.microsoft.com/office/drawing/2014/main" id="{9F5034F0-B8A6-4F08-B18A-D94E30AA4479}"/>
              </a:ext>
            </a:extLst>
          </p:cNvPr>
          <p:cNvSpPr/>
          <p:nvPr/>
        </p:nvSpPr>
        <p:spPr>
          <a:xfrm>
            <a:off x="3257851" y="2177014"/>
            <a:ext cx="3952418"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9" name="Imagem 18">
            <a:extLst>
              <a:ext uri="{FF2B5EF4-FFF2-40B4-BE49-F238E27FC236}">
                <a16:creationId xmlns:a16="http://schemas.microsoft.com/office/drawing/2014/main" id="{31842C75-702F-48F9-AEB8-44F0BBF0384D}"/>
              </a:ext>
            </a:extLst>
          </p:cNvPr>
          <p:cNvPicPr>
            <a:picLocks noChangeAspect="1"/>
          </p:cNvPicPr>
          <p:nvPr/>
        </p:nvPicPr>
        <p:blipFill>
          <a:blip r:embed="rId5"/>
          <a:stretch>
            <a:fillRect/>
          </a:stretch>
        </p:blipFill>
        <p:spPr>
          <a:xfrm>
            <a:off x="456626" y="3852553"/>
            <a:ext cx="2527455" cy="1683876"/>
          </a:xfrm>
          <a:prstGeom prst="rect">
            <a:avLst/>
          </a:prstGeom>
          <a:solidFill>
            <a:srgbClr val="FFFFFF">
              <a:shade val="85000"/>
            </a:srgbClr>
          </a:solidFill>
          <a:ln w="1397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0" name="Retângulo 19">
            <a:extLst>
              <a:ext uri="{FF2B5EF4-FFF2-40B4-BE49-F238E27FC236}">
                <a16:creationId xmlns:a16="http://schemas.microsoft.com/office/drawing/2014/main" id="{A970411D-9428-4357-826A-A369321652AE}"/>
              </a:ext>
            </a:extLst>
          </p:cNvPr>
          <p:cNvSpPr/>
          <p:nvPr/>
        </p:nvSpPr>
        <p:spPr>
          <a:xfrm>
            <a:off x="288083" y="5731143"/>
            <a:ext cx="3309556" cy="584775"/>
          </a:xfrm>
          <a:prstGeom prst="rect">
            <a:avLst/>
          </a:prstGeom>
          <a:noFill/>
        </p:spPr>
        <p:txBody>
          <a:bodyPr wrap="square" lIns="91440" tIns="45720" rIns="91440" bIns="45720">
            <a:spAutoFit/>
          </a:bodyPr>
          <a:lstStyle/>
          <a:p>
            <a:pPr algn="ctr"/>
            <a:r>
              <a:rPr lang="pt-BR" sz="3200" b="1" dirty="0">
                <a:ln w="22225">
                  <a:solidFill>
                    <a:schemeClr val="accent2"/>
                  </a:solidFill>
                  <a:prstDash val="solid"/>
                </a:ln>
                <a:solidFill>
                  <a:schemeClr val="accent2">
                    <a:lumMod val="40000"/>
                    <a:lumOff val="60000"/>
                  </a:schemeClr>
                </a:solidFill>
              </a:rPr>
              <a:t>JAMES GOSLING</a:t>
            </a:r>
            <a:endParaRPr lang="pt-BR" sz="3200" b="1" cap="none" spc="0" dirty="0">
              <a:ln w="22225">
                <a:solidFill>
                  <a:schemeClr val="accent2"/>
                </a:solidFill>
                <a:prstDash val="solid"/>
              </a:ln>
              <a:solidFill>
                <a:schemeClr val="accent2">
                  <a:lumMod val="40000"/>
                  <a:lumOff val="60000"/>
                </a:schemeClr>
              </a:solidFill>
              <a:effectLst/>
            </a:endParaRPr>
          </a:p>
        </p:txBody>
      </p:sp>
      <p:pic>
        <p:nvPicPr>
          <p:cNvPr id="21" name="Imagem 20">
            <a:extLst>
              <a:ext uri="{FF2B5EF4-FFF2-40B4-BE49-F238E27FC236}">
                <a16:creationId xmlns:a16="http://schemas.microsoft.com/office/drawing/2014/main" id="{15A7376F-E367-44A9-AE69-F4D838C17E13}"/>
              </a:ext>
            </a:extLst>
          </p:cNvPr>
          <p:cNvPicPr>
            <a:picLocks noChangeAspect="1"/>
          </p:cNvPicPr>
          <p:nvPr/>
        </p:nvPicPr>
        <p:blipFill>
          <a:blip r:embed="rId6"/>
          <a:stretch>
            <a:fillRect/>
          </a:stretch>
        </p:blipFill>
        <p:spPr>
          <a:xfrm>
            <a:off x="5150223" y="3502410"/>
            <a:ext cx="2527455" cy="1895591"/>
          </a:xfrm>
          <a:prstGeom prst="rect">
            <a:avLst/>
          </a:prstGeom>
          <a:solidFill>
            <a:srgbClr val="FFFFFF">
              <a:shade val="85000"/>
            </a:srgbClr>
          </a:solidFill>
          <a:ln w="1143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2" name="Retângulo 21">
            <a:extLst>
              <a:ext uri="{FF2B5EF4-FFF2-40B4-BE49-F238E27FC236}">
                <a16:creationId xmlns:a16="http://schemas.microsoft.com/office/drawing/2014/main" id="{29AC356E-0CBE-4001-8BEC-E703C4456B0A}"/>
              </a:ext>
            </a:extLst>
          </p:cNvPr>
          <p:cNvSpPr/>
          <p:nvPr/>
        </p:nvSpPr>
        <p:spPr>
          <a:xfrm>
            <a:off x="5923608" y="5441811"/>
            <a:ext cx="1441548"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OAK</a:t>
            </a:r>
            <a:endParaRPr lang="pt-BR" sz="5400" b="1" cap="none" spc="0" dirty="0">
              <a:ln w="22225">
                <a:solidFill>
                  <a:schemeClr val="accent2"/>
                </a:solidFill>
                <a:prstDash val="solid"/>
              </a:ln>
              <a:solidFill>
                <a:schemeClr val="accent2">
                  <a:lumMod val="40000"/>
                  <a:lumOff val="60000"/>
                </a:schemeClr>
              </a:solidFill>
              <a:effectLst/>
            </a:endParaRPr>
          </a:p>
        </p:txBody>
      </p:sp>
      <p:sp>
        <p:nvSpPr>
          <p:cNvPr id="23" name="Retângulo 22">
            <a:extLst>
              <a:ext uri="{FF2B5EF4-FFF2-40B4-BE49-F238E27FC236}">
                <a16:creationId xmlns:a16="http://schemas.microsoft.com/office/drawing/2014/main" id="{74F1C5AA-08BD-4E52-89D6-908BB51C3235}"/>
              </a:ext>
            </a:extLst>
          </p:cNvPr>
          <p:cNvSpPr/>
          <p:nvPr/>
        </p:nvSpPr>
        <p:spPr>
          <a:xfrm>
            <a:off x="9323305" y="3632660"/>
            <a:ext cx="2584362" cy="2123658"/>
          </a:xfrm>
          <a:prstGeom prst="rect">
            <a:avLst/>
          </a:prstGeom>
          <a:noFill/>
        </p:spPr>
        <p:txBody>
          <a:bodyPr wrap="none" lIns="91440" tIns="45720" rIns="91440" bIns="45720">
            <a:spAutoFit/>
          </a:bodyPr>
          <a:lstStyle/>
          <a:p>
            <a:pPr algn="ctr"/>
            <a:r>
              <a:rPr lang="pt-BR" sz="6600" b="1" dirty="0">
                <a:ln w="22225">
                  <a:solidFill>
                    <a:schemeClr val="accent2"/>
                  </a:solidFill>
                  <a:prstDash val="solid"/>
                </a:ln>
                <a:solidFill>
                  <a:srgbClr val="00B050"/>
                </a:solidFill>
              </a:rPr>
              <a:t>GREEN</a:t>
            </a:r>
          </a:p>
          <a:p>
            <a:pPr algn="ctr"/>
            <a:r>
              <a:rPr lang="pt-BR" sz="6600" b="1" cap="none" spc="0" dirty="0">
                <a:ln w="22225">
                  <a:solidFill>
                    <a:schemeClr val="accent2"/>
                  </a:solidFill>
                  <a:prstDash val="solid"/>
                </a:ln>
                <a:solidFill>
                  <a:srgbClr val="00B050"/>
                </a:solidFill>
                <a:effectLst/>
              </a:rPr>
              <a:t>OS</a:t>
            </a:r>
          </a:p>
        </p:txBody>
      </p:sp>
      <p:sp>
        <p:nvSpPr>
          <p:cNvPr id="24" name="Seta: para a Direita 23">
            <a:extLst>
              <a:ext uri="{FF2B5EF4-FFF2-40B4-BE49-F238E27FC236}">
                <a16:creationId xmlns:a16="http://schemas.microsoft.com/office/drawing/2014/main" id="{D011BCD4-1C92-432E-9E59-95A5BCBA42CF}"/>
              </a:ext>
            </a:extLst>
          </p:cNvPr>
          <p:cNvSpPr/>
          <p:nvPr/>
        </p:nvSpPr>
        <p:spPr>
          <a:xfrm>
            <a:off x="3252665" y="4478434"/>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5" name="Seta: para a Direita 24">
            <a:extLst>
              <a:ext uri="{FF2B5EF4-FFF2-40B4-BE49-F238E27FC236}">
                <a16:creationId xmlns:a16="http://schemas.microsoft.com/office/drawing/2014/main" id="{380E2267-B0E3-403D-932F-E17383349CD1}"/>
              </a:ext>
            </a:extLst>
          </p:cNvPr>
          <p:cNvSpPr/>
          <p:nvPr/>
        </p:nvSpPr>
        <p:spPr>
          <a:xfrm>
            <a:off x="7946262" y="4558147"/>
            <a:ext cx="1482551" cy="432110"/>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23462771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2" grpId="0"/>
      <p:bldP spid="23" grpId="0"/>
      <p:bldP spid="24" grpId="0" animBg="1"/>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ECE707-B0A2-4FD8-AEE0-700399D37357}"/>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2D017AC8-DBBF-4F02-B028-A8DC42A74AB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5D4867B-B25C-4129-A94E-6C29848DF75E}"/>
              </a:ext>
            </a:extLst>
          </p:cNvPr>
          <p:cNvSpPr>
            <a:spLocks noGrp="1"/>
          </p:cNvSpPr>
          <p:nvPr>
            <p:ph type="sldNum" sz="quarter" idx="12"/>
          </p:nvPr>
        </p:nvSpPr>
        <p:spPr/>
        <p:txBody>
          <a:bodyPr/>
          <a:lstStyle/>
          <a:p>
            <a:fld id="{4898AEC0-503E-4FA4-859C-D0F72D6E3F79}" type="slidenum">
              <a:rPr lang="en-US" noProof="1" smtClean="0"/>
              <a:pPr/>
              <a:t>60</a:t>
            </a:fld>
            <a:endParaRPr lang="en-US" noProof="1"/>
          </a:p>
        </p:txBody>
      </p:sp>
      <p:pic>
        <p:nvPicPr>
          <p:cNvPr id="7" name="Imagem 6">
            <a:extLst>
              <a:ext uri="{FF2B5EF4-FFF2-40B4-BE49-F238E27FC236}">
                <a16:creationId xmlns:a16="http://schemas.microsoft.com/office/drawing/2014/main" id="{8E2B9D6D-B9AB-425A-88CA-9F94774BC7C7}"/>
              </a:ext>
            </a:extLst>
          </p:cNvPr>
          <p:cNvPicPr>
            <a:picLocks noChangeAspect="1"/>
          </p:cNvPicPr>
          <p:nvPr/>
        </p:nvPicPr>
        <p:blipFill>
          <a:blip r:embed="rId2"/>
          <a:stretch>
            <a:fillRect/>
          </a:stretch>
        </p:blipFill>
        <p:spPr>
          <a:xfrm>
            <a:off x="616835" y="1219419"/>
            <a:ext cx="9787006" cy="5265578"/>
          </a:xfrm>
          <a:prstGeom prst="rect">
            <a:avLst/>
          </a:prstGeom>
        </p:spPr>
      </p:pic>
    </p:spTree>
    <p:extLst>
      <p:ext uri="{BB962C8B-B14F-4D97-AF65-F5344CB8AC3E}">
        <p14:creationId xmlns:p14="http://schemas.microsoft.com/office/powerpoint/2010/main" val="21870482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BAE95-9BE4-4AD9-9CDD-B957F1F6CD83}"/>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D5BD1690-5002-45E2-A4F6-050616A6F5C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9288A14-C36A-43EB-B1A9-DBFA076AACF1}"/>
              </a:ext>
            </a:extLst>
          </p:cNvPr>
          <p:cNvSpPr>
            <a:spLocks noGrp="1"/>
          </p:cNvSpPr>
          <p:nvPr>
            <p:ph type="sldNum" sz="quarter" idx="12"/>
          </p:nvPr>
        </p:nvSpPr>
        <p:spPr/>
        <p:txBody>
          <a:bodyPr/>
          <a:lstStyle/>
          <a:p>
            <a:fld id="{4898AEC0-503E-4FA4-859C-D0F72D6E3F79}" type="slidenum">
              <a:rPr lang="en-US" noProof="1" smtClean="0"/>
              <a:pPr/>
              <a:t>61</a:t>
            </a:fld>
            <a:endParaRPr lang="en-US" noProof="1"/>
          </a:p>
        </p:txBody>
      </p:sp>
      <p:pic>
        <p:nvPicPr>
          <p:cNvPr id="7" name="Imagem 6">
            <a:extLst>
              <a:ext uri="{FF2B5EF4-FFF2-40B4-BE49-F238E27FC236}">
                <a16:creationId xmlns:a16="http://schemas.microsoft.com/office/drawing/2014/main" id="{5643AE60-C8BA-4F2F-8F96-9334F4CD4CC6}"/>
              </a:ext>
            </a:extLst>
          </p:cNvPr>
          <p:cNvPicPr>
            <a:picLocks noChangeAspect="1"/>
          </p:cNvPicPr>
          <p:nvPr/>
        </p:nvPicPr>
        <p:blipFill>
          <a:blip r:embed="rId2"/>
          <a:stretch>
            <a:fillRect/>
          </a:stretch>
        </p:blipFill>
        <p:spPr>
          <a:xfrm>
            <a:off x="2594179" y="1152296"/>
            <a:ext cx="7155633" cy="5268824"/>
          </a:xfrm>
          <a:prstGeom prst="rect">
            <a:avLst/>
          </a:prstGeom>
        </p:spPr>
      </p:pic>
    </p:spTree>
    <p:extLst>
      <p:ext uri="{BB962C8B-B14F-4D97-AF65-F5344CB8AC3E}">
        <p14:creationId xmlns:p14="http://schemas.microsoft.com/office/powerpoint/2010/main" val="31730525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B14B5-A77B-4E9D-8D45-68C7948885AB}"/>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86035322-E4E5-4FA0-82AA-6EB3B4193CD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C1A113D-DD04-4172-A820-7DD36C4BBFDB}"/>
              </a:ext>
            </a:extLst>
          </p:cNvPr>
          <p:cNvSpPr>
            <a:spLocks noGrp="1"/>
          </p:cNvSpPr>
          <p:nvPr>
            <p:ph type="sldNum" sz="quarter" idx="12"/>
          </p:nvPr>
        </p:nvSpPr>
        <p:spPr/>
        <p:txBody>
          <a:bodyPr/>
          <a:lstStyle/>
          <a:p>
            <a:fld id="{4898AEC0-503E-4FA4-859C-D0F72D6E3F79}" type="slidenum">
              <a:rPr lang="en-US" noProof="1" smtClean="0"/>
              <a:pPr/>
              <a:t>62</a:t>
            </a:fld>
            <a:endParaRPr lang="en-US" noProof="1"/>
          </a:p>
        </p:txBody>
      </p:sp>
      <p:pic>
        <p:nvPicPr>
          <p:cNvPr id="7" name="Espaço Reservado para Conteúdo 6">
            <a:extLst>
              <a:ext uri="{FF2B5EF4-FFF2-40B4-BE49-F238E27FC236}">
                <a16:creationId xmlns:a16="http://schemas.microsoft.com/office/drawing/2014/main" id="{73F703E4-1F2A-4E96-BCA6-4AD8F8643FBD}"/>
              </a:ext>
            </a:extLst>
          </p:cNvPr>
          <p:cNvPicPr>
            <a:picLocks noGrp="1" noChangeAspect="1"/>
          </p:cNvPicPr>
          <p:nvPr>
            <p:ph sz="quarter" idx="1"/>
          </p:nvPr>
        </p:nvPicPr>
        <p:blipFill>
          <a:blip r:embed="rId2"/>
          <a:stretch>
            <a:fillRect/>
          </a:stretch>
        </p:blipFill>
        <p:spPr>
          <a:xfrm>
            <a:off x="2920712" y="1236979"/>
            <a:ext cx="5999768" cy="5018674"/>
          </a:xfrm>
        </p:spPr>
      </p:pic>
    </p:spTree>
    <p:extLst>
      <p:ext uri="{BB962C8B-B14F-4D97-AF65-F5344CB8AC3E}">
        <p14:creationId xmlns:p14="http://schemas.microsoft.com/office/powerpoint/2010/main" val="40557665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DC97EE-B95E-4230-B422-E61885848BB2}"/>
              </a:ext>
            </a:extLst>
          </p:cNvPr>
          <p:cNvSpPr>
            <a:spLocks noGrp="1"/>
          </p:cNvSpPr>
          <p:nvPr>
            <p:ph type="title"/>
          </p:nvPr>
        </p:nvSpPr>
        <p:spPr/>
        <p:txBody>
          <a:bodyPr/>
          <a:lstStyle/>
          <a:p>
            <a:r>
              <a:rPr lang="pt-BR" dirty="0"/>
              <a:t>Java – Laços de Repetição</a:t>
            </a:r>
          </a:p>
        </p:txBody>
      </p:sp>
      <p:sp>
        <p:nvSpPr>
          <p:cNvPr id="3" name="Espaço Reservado para Texto 2">
            <a:extLst>
              <a:ext uri="{FF2B5EF4-FFF2-40B4-BE49-F238E27FC236}">
                <a16:creationId xmlns:a16="http://schemas.microsoft.com/office/drawing/2014/main" id="{B1F3DC7E-9734-4EA8-81A0-216F117A927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00FA11D-0614-4C36-B200-D72080AE0125}"/>
              </a:ext>
            </a:extLst>
          </p:cNvPr>
          <p:cNvSpPr>
            <a:spLocks noGrp="1"/>
          </p:cNvSpPr>
          <p:nvPr>
            <p:ph type="sldNum" sz="quarter" idx="12"/>
          </p:nvPr>
        </p:nvSpPr>
        <p:spPr/>
        <p:txBody>
          <a:bodyPr/>
          <a:lstStyle/>
          <a:p>
            <a:fld id="{4898AEC0-503E-4FA4-859C-D0F72D6E3F79}" type="slidenum">
              <a:rPr lang="en-US" noProof="1" smtClean="0"/>
              <a:pPr/>
              <a:t>63</a:t>
            </a:fld>
            <a:endParaRPr lang="en-US" noProof="1"/>
          </a:p>
        </p:txBody>
      </p:sp>
      <p:pic>
        <p:nvPicPr>
          <p:cNvPr id="7" name="Imagem 6">
            <a:extLst>
              <a:ext uri="{FF2B5EF4-FFF2-40B4-BE49-F238E27FC236}">
                <a16:creationId xmlns:a16="http://schemas.microsoft.com/office/drawing/2014/main" id="{28443709-32D1-4561-9769-67B31F4FE630}"/>
              </a:ext>
            </a:extLst>
          </p:cNvPr>
          <p:cNvPicPr>
            <a:picLocks noChangeAspect="1"/>
          </p:cNvPicPr>
          <p:nvPr/>
        </p:nvPicPr>
        <p:blipFill>
          <a:blip r:embed="rId2"/>
          <a:stretch>
            <a:fillRect/>
          </a:stretch>
        </p:blipFill>
        <p:spPr>
          <a:xfrm>
            <a:off x="2638247" y="1255804"/>
            <a:ext cx="7237273" cy="5084036"/>
          </a:xfrm>
          <a:prstGeom prst="rect">
            <a:avLst/>
          </a:prstGeom>
        </p:spPr>
      </p:pic>
    </p:spTree>
    <p:extLst>
      <p:ext uri="{BB962C8B-B14F-4D97-AF65-F5344CB8AC3E}">
        <p14:creationId xmlns:p14="http://schemas.microsoft.com/office/powerpoint/2010/main" val="813493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25AE3C-AF15-414E-A81F-B544C83D28C7}"/>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1E91722A-3C76-4C39-8660-11FE71DCA45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677C6A7-7E82-4939-BC2B-218A400DF343}"/>
              </a:ext>
            </a:extLst>
          </p:cNvPr>
          <p:cNvSpPr>
            <a:spLocks noGrp="1"/>
          </p:cNvSpPr>
          <p:nvPr>
            <p:ph type="sldNum" sz="quarter" idx="12"/>
          </p:nvPr>
        </p:nvSpPr>
        <p:spPr/>
        <p:txBody>
          <a:bodyPr/>
          <a:lstStyle/>
          <a:p>
            <a:fld id="{4898AEC0-503E-4FA4-859C-D0F72D6E3F79}" type="slidenum">
              <a:rPr lang="en-US" noProof="1" smtClean="0"/>
              <a:pPr/>
              <a:t>64</a:t>
            </a:fld>
            <a:endParaRPr lang="en-US" noProof="1"/>
          </a:p>
        </p:txBody>
      </p:sp>
      <p:pic>
        <p:nvPicPr>
          <p:cNvPr id="7" name="Imagem 6">
            <a:extLst>
              <a:ext uri="{FF2B5EF4-FFF2-40B4-BE49-F238E27FC236}">
                <a16:creationId xmlns:a16="http://schemas.microsoft.com/office/drawing/2014/main" id="{C30A5FE2-FE24-4450-8C1E-AC0AB5F2F9F6}"/>
              </a:ext>
            </a:extLst>
          </p:cNvPr>
          <p:cNvPicPr>
            <a:picLocks noChangeAspect="1"/>
          </p:cNvPicPr>
          <p:nvPr/>
        </p:nvPicPr>
        <p:blipFill rotWithShape="1">
          <a:blip r:embed="rId3"/>
          <a:srcRect t="29313" b="8587"/>
          <a:stretch/>
        </p:blipFill>
        <p:spPr>
          <a:xfrm>
            <a:off x="191189" y="1314450"/>
            <a:ext cx="5358022" cy="2374900"/>
          </a:xfrm>
          <a:prstGeom prst="rect">
            <a:avLst/>
          </a:prstGeom>
        </p:spPr>
      </p:pic>
      <p:cxnSp>
        <p:nvCxnSpPr>
          <p:cNvPr id="8" name="Conector: Angulado 7">
            <a:extLst>
              <a:ext uri="{FF2B5EF4-FFF2-40B4-BE49-F238E27FC236}">
                <a16:creationId xmlns:a16="http://schemas.microsoft.com/office/drawing/2014/main" id="{6EB56575-5ACC-4B1B-B77B-15BE24ABD113}"/>
              </a:ext>
            </a:extLst>
          </p:cNvPr>
          <p:cNvCxnSpPr>
            <a:cxnSpLocks/>
          </p:cNvCxnSpPr>
          <p:nvPr/>
        </p:nvCxnSpPr>
        <p:spPr>
          <a:xfrm>
            <a:off x="5451583" y="2470150"/>
            <a:ext cx="1874203" cy="12700"/>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Agrupar 19">
            <a:extLst>
              <a:ext uri="{FF2B5EF4-FFF2-40B4-BE49-F238E27FC236}">
                <a16:creationId xmlns:a16="http://schemas.microsoft.com/office/drawing/2014/main" id="{4E40D8BA-B8EE-4B14-BD9C-E55FD3496C8D}"/>
              </a:ext>
            </a:extLst>
          </p:cNvPr>
          <p:cNvGrpSpPr/>
          <p:nvPr/>
        </p:nvGrpSpPr>
        <p:grpSpPr>
          <a:xfrm>
            <a:off x="7751604" y="1409700"/>
            <a:ext cx="3102819" cy="1828800"/>
            <a:chOff x="7751604" y="1409700"/>
            <a:chExt cx="3102819" cy="1828800"/>
          </a:xfrm>
        </p:grpSpPr>
        <p:sp>
          <p:nvSpPr>
            <p:cNvPr id="13" name="Retângulo 12">
              <a:extLst>
                <a:ext uri="{FF2B5EF4-FFF2-40B4-BE49-F238E27FC236}">
                  <a16:creationId xmlns:a16="http://schemas.microsoft.com/office/drawing/2014/main" id="{8E35135A-A7C8-4B0C-A50B-F824EF30EF0F}"/>
                </a:ext>
              </a:extLst>
            </p:cNvPr>
            <p:cNvSpPr/>
            <p:nvPr/>
          </p:nvSpPr>
          <p:spPr>
            <a:xfrm>
              <a:off x="7751604" y="1409700"/>
              <a:ext cx="3102819" cy="1828800"/>
            </a:xfrm>
            <a:prstGeom prst="rect">
              <a:avLst/>
            </a:prstGeom>
            <a:noFill/>
            <a:ln w="9525" cap="flat" cmpd="sng" algn="ctr">
              <a:solidFill>
                <a:srgbClr val="0070C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grpSp>
          <p:nvGrpSpPr>
            <p:cNvPr id="19" name="Agrupar 18">
              <a:extLst>
                <a:ext uri="{FF2B5EF4-FFF2-40B4-BE49-F238E27FC236}">
                  <a16:creationId xmlns:a16="http://schemas.microsoft.com/office/drawing/2014/main" id="{FEDF8980-1608-46CB-B5AC-FE928A102B61}"/>
                </a:ext>
              </a:extLst>
            </p:cNvPr>
            <p:cNvGrpSpPr/>
            <p:nvPr/>
          </p:nvGrpSpPr>
          <p:grpSpPr>
            <a:xfrm>
              <a:off x="7751604" y="1487490"/>
              <a:ext cx="3102819" cy="1157284"/>
              <a:chOff x="7751604" y="1487490"/>
              <a:chExt cx="3102819" cy="1157284"/>
            </a:xfrm>
          </p:grpSpPr>
          <p:cxnSp>
            <p:nvCxnSpPr>
              <p:cNvPr id="15" name="Conector reto 14">
                <a:extLst>
                  <a:ext uri="{FF2B5EF4-FFF2-40B4-BE49-F238E27FC236}">
                    <a16:creationId xmlns:a16="http://schemas.microsoft.com/office/drawing/2014/main" id="{FACE54D5-C31E-43B6-8883-A3815C5412CA}"/>
                  </a:ext>
                </a:extLst>
              </p:cNvPr>
              <p:cNvCxnSpPr/>
              <p:nvPr/>
            </p:nvCxnSpPr>
            <p:spPr>
              <a:xfrm>
                <a:off x="7751604" y="1981200"/>
                <a:ext cx="310281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7B7B2C9A-FE04-4E0A-B11F-0FA93166649C}"/>
                  </a:ext>
                </a:extLst>
              </p:cNvPr>
              <p:cNvSpPr txBox="1"/>
              <p:nvPr/>
            </p:nvSpPr>
            <p:spPr>
              <a:xfrm>
                <a:off x="8756913" y="1487490"/>
                <a:ext cx="622300" cy="323848"/>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200" b="0" i="0" u="none" strike="noStrike" kern="0" cap="none" spc="0" normalizeH="0" baseline="0" noProof="0" dirty="0">
                    <a:ln>
                      <a:noFill/>
                    </a:ln>
                    <a:solidFill>
                      <a:srgbClr val="000000"/>
                    </a:solidFill>
                    <a:effectLst/>
                    <a:uLnTx/>
                    <a:uFillTx/>
                  </a:rPr>
                  <a:t>Classe</a:t>
                </a:r>
              </a:p>
            </p:txBody>
          </p:sp>
          <p:sp>
            <p:nvSpPr>
              <p:cNvPr id="17" name="CaixaDeTexto 16">
                <a:extLst>
                  <a:ext uri="{FF2B5EF4-FFF2-40B4-BE49-F238E27FC236}">
                    <a16:creationId xmlns:a16="http://schemas.microsoft.com/office/drawing/2014/main" id="{3A23D2F9-7585-4EF2-85FD-0F184B1B6884}"/>
                  </a:ext>
                </a:extLst>
              </p:cNvPr>
              <p:cNvSpPr txBox="1"/>
              <p:nvPr/>
            </p:nvSpPr>
            <p:spPr>
              <a:xfrm>
                <a:off x="8869204" y="2320926"/>
                <a:ext cx="622300" cy="323848"/>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200" b="0" i="0" u="none" strike="noStrike" kern="0" cap="none" spc="0" normalizeH="0" baseline="0" noProof="0" dirty="0">
                    <a:ln>
                      <a:noFill/>
                    </a:ln>
                    <a:solidFill>
                      <a:srgbClr val="000000"/>
                    </a:solidFill>
                    <a:effectLst/>
                    <a:uLnTx/>
                    <a:uFillTx/>
                  </a:rPr>
                  <a:t>Bola</a:t>
                </a:r>
              </a:p>
            </p:txBody>
          </p:sp>
        </p:grpSp>
      </p:grpSp>
      <p:sp>
        <p:nvSpPr>
          <p:cNvPr id="18" name="CaixaDeTexto 17">
            <a:extLst>
              <a:ext uri="{FF2B5EF4-FFF2-40B4-BE49-F238E27FC236}">
                <a16:creationId xmlns:a16="http://schemas.microsoft.com/office/drawing/2014/main" id="{CE7BEAB6-2D39-4889-AE0A-594BD56460F8}"/>
              </a:ext>
            </a:extLst>
          </p:cNvPr>
          <p:cNvSpPr txBox="1"/>
          <p:nvPr/>
        </p:nvSpPr>
        <p:spPr>
          <a:xfrm>
            <a:off x="774699" y="4063999"/>
            <a:ext cx="10655301" cy="1708149"/>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pt-BR" sz="3600" kern="0" dirty="0">
                <a:solidFill>
                  <a:srgbClr val="000000"/>
                </a:solidFill>
              </a:rPr>
              <a:t>Uma classe abstrai um conjunto de objetos semelhantes</a:t>
            </a:r>
            <a:br>
              <a:rPr lang="pt-BR" sz="3600" kern="0" dirty="0">
                <a:solidFill>
                  <a:srgbClr val="000000"/>
                </a:solidFill>
              </a:rPr>
            </a:br>
            <a:endParaRPr lang="pt-BR" sz="3600" kern="0" dirty="0">
              <a:solidFill>
                <a:srgbClr val="000000"/>
              </a:solidFill>
            </a:endParaRPr>
          </a:p>
          <a:p>
            <a:pPr marR="0" algn="ctr" defTabSz="914400" eaLnBrk="1" fontAlgn="auto" latinLnBrk="0" hangingPunct="1">
              <a:spcBef>
                <a:spcPts val="500"/>
              </a:spcBef>
              <a:spcAft>
                <a:spcPts val="0"/>
              </a:spcAft>
              <a:buClrTx/>
              <a:buSzTx/>
              <a:buFontTx/>
              <a:buNone/>
              <a:tabLst/>
            </a:pPr>
            <a:r>
              <a:rPr kumimoji="0" lang="pt-BR" sz="3600" b="0" i="0" u="none" strike="noStrike" kern="0" cap="none" spc="0" normalizeH="0" baseline="0" noProof="0" dirty="0">
                <a:ln>
                  <a:noFill/>
                </a:ln>
                <a:solidFill>
                  <a:srgbClr val="000000"/>
                </a:solidFill>
                <a:effectLst/>
                <a:uLnTx/>
                <a:uFillTx/>
              </a:rPr>
              <a:t>Quais características em comum entre esses objetos?</a:t>
            </a:r>
          </a:p>
        </p:txBody>
      </p:sp>
    </p:spTree>
    <p:extLst>
      <p:ext uri="{BB962C8B-B14F-4D97-AF65-F5344CB8AC3E}">
        <p14:creationId xmlns:p14="http://schemas.microsoft.com/office/powerpoint/2010/main" val="1453168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Effect transition="in" filter="fade">
                                      <p:cBhvr>
                                        <p:cTn id="27"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8BA85-BE5E-47E4-9B8D-F89A9BFCDED1}"/>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A59C1B65-279B-4270-84B5-B426D15F033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EF8D44A-2585-4993-BBEF-2D742B9E629A}"/>
              </a:ext>
            </a:extLst>
          </p:cNvPr>
          <p:cNvSpPr>
            <a:spLocks noGrp="1"/>
          </p:cNvSpPr>
          <p:nvPr>
            <p:ph type="sldNum" sz="quarter" idx="12"/>
          </p:nvPr>
        </p:nvSpPr>
        <p:spPr/>
        <p:txBody>
          <a:bodyPr/>
          <a:lstStyle/>
          <a:p>
            <a:fld id="{4898AEC0-503E-4FA4-859C-D0F72D6E3F79}" type="slidenum">
              <a:rPr lang="en-US" noProof="1" smtClean="0"/>
              <a:pPr/>
              <a:t>65</a:t>
            </a:fld>
            <a:endParaRPr lang="en-US" noProof="1"/>
          </a:p>
        </p:txBody>
      </p:sp>
      <p:pic>
        <p:nvPicPr>
          <p:cNvPr id="6" name="Imagem 5">
            <a:extLst>
              <a:ext uri="{FF2B5EF4-FFF2-40B4-BE49-F238E27FC236}">
                <a16:creationId xmlns:a16="http://schemas.microsoft.com/office/drawing/2014/main" id="{D8FBFCD2-04BD-4CB5-883B-C09564B1F039}"/>
              </a:ext>
            </a:extLst>
          </p:cNvPr>
          <p:cNvPicPr>
            <a:picLocks noChangeAspect="1"/>
          </p:cNvPicPr>
          <p:nvPr/>
        </p:nvPicPr>
        <p:blipFill rotWithShape="1">
          <a:blip r:embed="rId3"/>
          <a:srcRect l="13148" b="12122"/>
          <a:stretch/>
        </p:blipFill>
        <p:spPr>
          <a:xfrm>
            <a:off x="296419" y="1285875"/>
            <a:ext cx="5020207" cy="3992547"/>
          </a:xfrm>
          <a:prstGeom prst="rect">
            <a:avLst/>
          </a:prstGeom>
        </p:spPr>
      </p:pic>
      <p:pic>
        <p:nvPicPr>
          <p:cNvPr id="7" name="Imagem 6">
            <a:extLst>
              <a:ext uri="{FF2B5EF4-FFF2-40B4-BE49-F238E27FC236}">
                <a16:creationId xmlns:a16="http://schemas.microsoft.com/office/drawing/2014/main" id="{0D168E6A-EC59-48E1-BB1A-6B6AC13B0321}"/>
              </a:ext>
            </a:extLst>
          </p:cNvPr>
          <p:cNvPicPr>
            <a:picLocks noChangeAspect="1"/>
          </p:cNvPicPr>
          <p:nvPr/>
        </p:nvPicPr>
        <p:blipFill>
          <a:blip r:embed="rId4"/>
          <a:stretch>
            <a:fillRect/>
          </a:stretch>
        </p:blipFill>
        <p:spPr>
          <a:xfrm flipH="1">
            <a:off x="5846381" y="1295797"/>
            <a:ext cx="5478928" cy="3972701"/>
          </a:xfrm>
          <a:prstGeom prst="rect">
            <a:avLst/>
          </a:prstGeom>
        </p:spPr>
      </p:pic>
      <p:sp>
        <p:nvSpPr>
          <p:cNvPr id="8" name="CaixaDeTexto 7">
            <a:extLst>
              <a:ext uri="{FF2B5EF4-FFF2-40B4-BE49-F238E27FC236}">
                <a16:creationId xmlns:a16="http://schemas.microsoft.com/office/drawing/2014/main" id="{E764A297-7DF7-4943-9957-5E1FCD28BFFE}"/>
              </a:ext>
            </a:extLst>
          </p:cNvPr>
          <p:cNvSpPr txBox="1"/>
          <p:nvPr/>
        </p:nvSpPr>
        <p:spPr>
          <a:xfrm>
            <a:off x="1801092" y="5336472"/>
            <a:ext cx="126076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3600" kern="0" dirty="0">
                <a:solidFill>
                  <a:srgbClr val="000000"/>
                </a:solidFill>
              </a:rPr>
              <a:t>Classe</a:t>
            </a:r>
            <a:endParaRPr kumimoji="0" lang="pt-BR" sz="3600" b="0" i="0" u="none" strike="noStrike" kern="0" cap="none" spc="0" normalizeH="0" baseline="0" noProof="0" dirty="0">
              <a:ln>
                <a:noFill/>
              </a:ln>
              <a:solidFill>
                <a:srgbClr val="000000"/>
              </a:solidFill>
              <a:effectLst/>
              <a:uLnTx/>
              <a:uFillTx/>
            </a:endParaRPr>
          </a:p>
        </p:txBody>
      </p:sp>
      <p:sp>
        <p:nvSpPr>
          <p:cNvPr id="9" name="CaixaDeTexto 8">
            <a:extLst>
              <a:ext uri="{FF2B5EF4-FFF2-40B4-BE49-F238E27FC236}">
                <a16:creationId xmlns:a16="http://schemas.microsoft.com/office/drawing/2014/main" id="{9892AB39-8FB7-48DF-89B8-BFC4F3B67E4B}"/>
              </a:ext>
            </a:extLst>
          </p:cNvPr>
          <p:cNvSpPr txBox="1"/>
          <p:nvPr/>
        </p:nvSpPr>
        <p:spPr>
          <a:xfrm>
            <a:off x="6902518" y="5326550"/>
            <a:ext cx="336665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600" b="0" i="0" u="none" strike="noStrike" kern="0" cap="none" spc="0" normalizeH="0" baseline="0" noProof="0" dirty="0">
                <a:ln>
                  <a:noFill/>
                </a:ln>
                <a:solidFill>
                  <a:srgbClr val="000000"/>
                </a:solidFill>
                <a:effectLst/>
                <a:uLnTx/>
                <a:uFillTx/>
              </a:rPr>
              <a:t>Instância (Objeto)</a:t>
            </a:r>
          </a:p>
        </p:txBody>
      </p:sp>
    </p:spTree>
    <p:extLst>
      <p:ext uri="{BB962C8B-B14F-4D97-AF65-F5344CB8AC3E}">
        <p14:creationId xmlns:p14="http://schemas.microsoft.com/office/powerpoint/2010/main" val="10523315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9D700-82E1-4C95-A515-45664A65E91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34E11DDA-C9A6-4CD6-A442-AFBE8BDBE5D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2FFA2B3-D6FB-4C67-89B2-8AFCCC56C48C}"/>
              </a:ext>
            </a:extLst>
          </p:cNvPr>
          <p:cNvSpPr>
            <a:spLocks noGrp="1"/>
          </p:cNvSpPr>
          <p:nvPr>
            <p:ph type="sldNum" sz="quarter" idx="12"/>
          </p:nvPr>
        </p:nvSpPr>
        <p:spPr/>
        <p:txBody>
          <a:bodyPr/>
          <a:lstStyle/>
          <a:p>
            <a:fld id="{4898AEC0-503E-4FA4-859C-D0F72D6E3F79}" type="slidenum">
              <a:rPr lang="en-US" noProof="1" smtClean="0"/>
              <a:pPr/>
              <a:t>66</a:t>
            </a:fld>
            <a:endParaRPr lang="en-US" noProof="1"/>
          </a:p>
        </p:txBody>
      </p:sp>
      <p:pic>
        <p:nvPicPr>
          <p:cNvPr id="6" name="Imagem 5">
            <a:extLst>
              <a:ext uri="{FF2B5EF4-FFF2-40B4-BE49-F238E27FC236}">
                <a16:creationId xmlns:a16="http://schemas.microsoft.com/office/drawing/2014/main" id="{FE167D90-331A-4CA2-BFA4-EA225FE300B1}"/>
              </a:ext>
            </a:extLst>
          </p:cNvPr>
          <p:cNvPicPr>
            <a:picLocks noChangeAspect="1"/>
          </p:cNvPicPr>
          <p:nvPr/>
        </p:nvPicPr>
        <p:blipFill>
          <a:blip r:embed="rId3"/>
          <a:stretch>
            <a:fillRect/>
          </a:stretch>
        </p:blipFill>
        <p:spPr>
          <a:xfrm>
            <a:off x="3023928" y="1365173"/>
            <a:ext cx="5118433" cy="5118433"/>
          </a:xfrm>
          <a:prstGeom prst="rect">
            <a:avLst/>
          </a:prstGeom>
        </p:spPr>
      </p:pic>
      <p:cxnSp>
        <p:nvCxnSpPr>
          <p:cNvPr id="7" name="Conector: Angulado 6">
            <a:extLst>
              <a:ext uri="{FF2B5EF4-FFF2-40B4-BE49-F238E27FC236}">
                <a16:creationId xmlns:a16="http://schemas.microsoft.com/office/drawing/2014/main" id="{98E11B61-F8D1-4A4D-908D-E106722688A4}"/>
              </a:ext>
            </a:extLst>
          </p:cNvPr>
          <p:cNvCxnSpPr>
            <a:cxnSpLocks/>
          </p:cNvCxnSpPr>
          <p:nvPr/>
        </p:nvCxnSpPr>
        <p:spPr>
          <a:xfrm>
            <a:off x="296419" y="3043622"/>
            <a:ext cx="1948017" cy="12700"/>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89023D5-B274-45FE-81F2-DCBDD37826D0}"/>
              </a:ext>
            </a:extLst>
          </p:cNvPr>
          <p:cNvSpPr txBox="1"/>
          <p:nvPr/>
        </p:nvSpPr>
        <p:spPr>
          <a:xfrm>
            <a:off x="296419" y="2251167"/>
            <a:ext cx="1260764" cy="47130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3600" kern="0" dirty="0">
                <a:solidFill>
                  <a:srgbClr val="000000"/>
                </a:solidFill>
              </a:rPr>
              <a:t>Classe</a:t>
            </a:r>
            <a:endParaRPr kumimoji="0" lang="pt-BR" sz="3600" b="0" i="0" u="none" strike="noStrike" kern="0" cap="none" spc="0" normalizeH="0" baseline="0" noProof="0" dirty="0">
              <a:ln>
                <a:noFill/>
              </a:ln>
              <a:solidFill>
                <a:srgbClr val="000000"/>
              </a:solidFill>
              <a:effectLst/>
              <a:uLnTx/>
              <a:uFillTx/>
            </a:endParaRPr>
          </a:p>
        </p:txBody>
      </p:sp>
      <p:cxnSp>
        <p:nvCxnSpPr>
          <p:cNvPr id="10" name="Conector: Angulado 9">
            <a:extLst>
              <a:ext uri="{FF2B5EF4-FFF2-40B4-BE49-F238E27FC236}">
                <a16:creationId xmlns:a16="http://schemas.microsoft.com/office/drawing/2014/main" id="{CFC3E636-F143-49EA-9271-659B66E6349B}"/>
              </a:ext>
            </a:extLst>
          </p:cNvPr>
          <p:cNvCxnSpPr>
            <a:cxnSpLocks/>
          </p:cNvCxnSpPr>
          <p:nvPr/>
        </p:nvCxnSpPr>
        <p:spPr>
          <a:xfrm rot="10800000">
            <a:off x="8398626" y="4871500"/>
            <a:ext cx="2019992" cy="12700"/>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CEC541F4-EB7D-4D7F-93A6-0A8FEE64FD52}"/>
              </a:ext>
            </a:extLst>
          </p:cNvPr>
          <p:cNvSpPr txBox="1"/>
          <p:nvPr/>
        </p:nvSpPr>
        <p:spPr>
          <a:xfrm>
            <a:off x="9052491" y="4010831"/>
            <a:ext cx="1366127" cy="43211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3600" b="0" i="0" u="none" strike="noStrike" kern="0" cap="none" spc="0" normalizeH="0" baseline="0" noProof="0" dirty="0">
                <a:ln>
                  <a:noFill/>
                </a:ln>
                <a:solidFill>
                  <a:srgbClr val="000000"/>
                </a:solidFill>
                <a:effectLst/>
                <a:uLnTx/>
                <a:uFillTx/>
              </a:rPr>
              <a:t>Objeto</a:t>
            </a:r>
          </a:p>
        </p:txBody>
      </p:sp>
    </p:spTree>
    <p:extLst>
      <p:ext uri="{BB962C8B-B14F-4D97-AF65-F5344CB8AC3E}">
        <p14:creationId xmlns:p14="http://schemas.microsoft.com/office/powerpoint/2010/main" val="2821351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C52FD2-9250-4518-85CB-BBA9D369FE55}"/>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0248125-F13B-445C-A6F6-957F56E340F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58EF333B-34FD-4DF5-BAF8-F2AAC6D23868}"/>
              </a:ext>
            </a:extLst>
          </p:cNvPr>
          <p:cNvSpPr>
            <a:spLocks noGrp="1"/>
          </p:cNvSpPr>
          <p:nvPr>
            <p:ph type="sldNum" sz="quarter" idx="12"/>
          </p:nvPr>
        </p:nvSpPr>
        <p:spPr/>
        <p:txBody>
          <a:bodyPr/>
          <a:lstStyle/>
          <a:p>
            <a:fld id="{4898AEC0-503E-4FA4-859C-D0F72D6E3F79}" type="slidenum">
              <a:rPr lang="en-US" noProof="1" smtClean="0"/>
              <a:pPr/>
              <a:t>67</a:t>
            </a:fld>
            <a:endParaRPr lang="en-US" noProof="1"/>
          </a:p>
        </p:txBody>
      </p:sp>
      <p:sp>
        <p:nvSpPr>
          <p:cNvPr id="6" name="CaixaDeTexto 5">
            <a:extLst>
              <a:ext uri="{FF2B5EF4-FFF2-40B4-BE49-F238E27FC236}">
                <a16:creationId xmlns:a16="http://schemas.microsoft.com/office/drawing/2014/main" id="{729EB787-5CC9-4B4A-9494-7C1F0CDE693C}"/>
              </a:ext>
            </a:extLst>
          </p:cNvPr>
          <p:cNvSpPr txBox="1"/>
          <p:nvPr/>
        </p:nvSpPr>
        <p:spPr>
          <a:xfrm>
            <a:off x="296419" y="1584407"/>
            <a:ext cx="11599162" cy="46712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Uma classe pode ser considerada um molde através do</a:t>
            </a: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qual objetos de um certo tipo são criados.</a:t>
            </a:r>
            <a:br>
              <a:rPr kumimoji="0" lang="pt-BR" sz="4000" b="0" i="0" u="none" strike="noStrike" kern="0" cap="none" spc="0" normalizeH="0" baseline="0" noProof="0" dirty="0">
                <a:ln>
                  <a:noFill/>
                </a:ln>
                <a:solidFill>
                  <a:srgbClr val="000000"/>
                </a:solidFill>
                <a:effectLst/>
                <a:uLnTx/>
                <a:uFillTx/>
              </a:rPr>
            </a:br>
            <a:endParaRPr kumimoji="0" lang="pt-BR" sz="40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 Abstração (modelo) de um conjuntos de objetos com</a:t>
            </a: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características semelhantes.</a:t>
            </a:r>
            <a:br>
              <a:rPr kumimoji="0" lang="pt-BR" sz="4000" b="0" i="0" u="none" strike="noStrike" kern="0" cap="none" spc="0" normalizeH="0" baseline="0" noProof="0" dirty="0">
                <a:ln>
                  <a:noFill/>
                </a:ln>
                <a:solidFill>
                  <a:srgbClr val="000000"/>
                </a:solidFill>
                <a:effectLst/>
                <a:uLnTx/>
                <a:uFillTx/>
              </a:rPr>
            </a:br>
            <a:endParaRPr kumimoji="0" lang="pt-BR" sz="40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r>
              <a:rPr kumimoji="0" lang="pt-BR" sz="4000" b="0" i="0" u="none" strike="noStrike" kern="0" cap="none" spc="0" normalizeH="0" baseline="0" noProof="0" dirty="0">
                <a:ln>
                  <a:noFill/>
                </a:ln>
                <a:solidFill>
                  <a:srgbClr val="000000"/>
                </a:solidFill>
                <a:effectLst/>
                <a:uLnTx/>
                <a:uFillTx/>
              </a:rPr>
              <a:t>Mesma propriedades e comportamentos.</a:t>
            </a:r>
          </a:p>
        </p:txBody>
      </p:sp>
    </p:spTree>
    <p:extLst>
      <p:ext uri="{BB962C8B-B14F-4D97-AF65-F5344CB8AC3E}">
        <p14:creationId xmlns:p14="http://schemas.microsoft.com/office/powerpoint/2010/main" val="38452660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3EBC8-F43E-4A04-8EB5-866158F9CC8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DCCECF21-77F2-48B4-B97D-84A56F3487C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6FE6239-2433-4FE5-83A2-9C8A6902868A}"/>
              </a:ext>
            </a:extLst>
          </p:cNvPr>
          <p:cNvSpPr>
            <a:spLocks noGrp="1"/>
          </p:cNvSpPr>
          <p:nvPr>
            <p:ph type="sldNum" sz="quarter" idx="12"/>
          </p:nvPr>
        </p:nvSpPr>
        <p:spPr/>
        <p:txBody>
          <a:bodyPr/>
          <a:lstStyle/>
          <a:p>
            <a:fld id="{4898AEC0-503E-4FA4-859C-D0F72D6E3F79}" type="slidenum">
              <a:rPr lang="en-US" noProof="1" smtClean="0"/>
              <a:pPr/>
              <a:t>68</a:t>
            </a:fld>
            <a:endParaRPr lang="en-US" noProof="1"/>
          </a:p>
        </p:txBody>
      </p:sp>
      <p:pic>
        <p:nvPicPr>
          <p:cNvPr id="6" name="Imagem 5">
            <a:extLst>
              <a:ext uri="{FF2B5EF4-FFF2-40B4-BE49-F238E27FC236}">
                <a16:creationId xmlns:a16="http://schemas.microsoft.com/office/drawing/2014/main" id="{5E858423-39DE-4C42-A505-37033A8419BD}"/>
              </a:ext>
            </a:extLst>
          </p:cNvPr>
          <p:cNvPicPr>
            <a:picLocks noChangeAspect="1"/>
          </p:cNvPicPr>
          <p:nvPr/>
        </p:nvPicPr>
        <p:blipFill rotWithShape="1">
          <a:blip r:embed="rId2"/>
          <a:srcRect l="8876" t="19395" r="4582" b="9654"/>
          <a:stretch/>
        </p:blipFill>
        <p:spPr>
          <a:xfrm>
            <a:off x="288083" y="1676085"/>
            <a:ext cx="5058846" cy="4147457"/>
          </a:xfrm>
          <a:prstGeom prst="rect">
            <a:avLst/>
          </a:prstGeom>
        </p:spPr>
      </p:pic>
      <p:sp>
        <p:nvSpPr>
          <p:cNvPr id="9" name="CaixaDeTexto 8">
            <a:extLst>
              <a:ext uri="{FF2B5EF4-FFF2-40B4-BE49-F238E27FC236}">
                <a16:creationId xmlns:a16="http://schemas.microsoft.com/office/drawing/2014/main" id="{22BC2184-9E01-4CCA-B62A-C773D0ED9E31}"/>
              </a:ext>
            </a:extLst>
          </p:cNvPr>
          <p:cNvSpPr txBox="1"/>
          <p:nvPr/>
        </p:nvSpPr>
        <p:spPr>
          <a:xfrm>
            <a:off x="5746380" y="1584406"/>
            <a:ext cx="6157064" cy="4553409"/>
          </a:xfrm>
          <a:prstGeom prst="rect">
            <a:avLst/>
          </a:prstGeom>
          <a:noFill/>
        </p:spPr>
        <p:txBody>
          <a:bodyPr wrap="square" lIns="0" tIns="0" rIns="0" bIns="0" rtlCol="0">
            <a:noAutofit/>
          </a:bodyPr>
          <a:lstStyle/>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Uma classe pode ser considerada um molde através do qual objetos de um certo tipo são criados.</a:t>
            </a: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Abstração (modelo) de um conjuntos de objetos com características semelhantes.</a:t>
            </a: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endParaRPr kumimoji="0" lang="pt-BR" sz="2400" b="0" i="0" u="none" strike="noStrike" kern="0" cap="none" spc="0" normalizeH="0" baseline="0" noProof="0" dirty="0">
              <a:ln>
                <a:noFill/>
              </a:ln>
              <a:solidFill>
                <a:srgbClr val="000000"/>
              </a:solidFill>
              <a:effectLst/>
              <a:uLnTx/>
              <a:uFillTx/>
            </a:endParaRP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Mesma propriedades e comportamentos.</a:t>
            </a: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endParaRPr kumimoji="0" lang="pt-BR" sz="2400" b="0" i="0" u="none" strike="noStrike" kern="0" cap="none" spc="0" normalizeH="0" baseline="0" noProof="0" dirty="0">
              <a:ln>
                <a:noFill/>
              </a:ln>
              <a:solidFill>
                <a:srgbClr val="000000"/>
              </a:solidFill>
              <a:effectLst/>
              <a:uLnTx/>
              <a:uFillTx/>
            </a:endParaRPr>
          </a:p>
          <a:p>
            <a:pPr marL="342900" marR="0" indent="-342900" defTabSz="914400" eaLnBrk="1" fontAlgn="auto" latinLnBrk="0" hangingPunct="1">
              <a:spcBef>
                <a:spcPts val="500"/>
              </a:spcBef>
              <a:spcAft>
                <a:spcPts val="0"/>
              </a:spcAft>
              <a:buClrTx/>
              <a:buSzTx/>
              <a:buFont typeface="Arial" panose="020B0604020202020204" pitchFamily="34" charset="0"/>
              <a:buChar char="•"/>
              <a:tabLst/>
            </a:pPr>
            <a:r>
              <a:rPr kumimoji="0" lang="pt-BR" sz="2400" b="0" i="0" u="none" strike="noStrike" kern="0" cap="none" spc="0" normalizeH="0" baseline="0" noProof="0" dirty="0">
                <a:ln>
                  <a:noFill/>
                </a:ln>
                <a:solidFill>
                  <a:srgbClr val="000000"/>
                </a:solidFill>
                <a:effectLst/>
                <a:uLnTx/>
                <a:uFillTx/>
              </a:rPr>
              <a:t>Existem muitas unidades de bicicleta</a:t>
            </a:r>
            <a:r>
              <a:rPr lang="pt-BR" sz="2400" kern="0" dirty="0">
                <a:solidFill>
                  <a:srgbClr val="000000"/>
                </a:solidFill>
              </a:rPr>
              <a:t>,mas </a:t>
            </a:r>
            <a:r>
              <a:rPr kumimoji="0" lang="pt-BR" sz="2400" b="0" i="0" u="none" strike="noStrike" kern="0" cap="none" spc="0" normalizeH="0" baseline="0" noProof="0" dirty="0">
                <a:ln>
                  <a:noFill/>
                </a:ln>
                <a:solidFill>
                  <a:srgbClr val="000000"/>
                </a:solidFill>
                <a:effectLst/>
                <a:uLnTx/>
                <a:uFillTx/>
              </a:rPr>
              <a:t> todas dotadas das mesmas propriedades e funcionalidades, cor, tamanho das rodas, pedalar, </a:t>
            </a:r>
            <a:r>
              <a:rPr kumimoji="0" lang="pt-BR" sz="2400" b="0" i="0" u="none" strike="noStrike" kern="0" cap="none" spc="0" normalizeH="0" baseline="0" noProof="0" dirty="0" err="1">
                <a:ln>
                  <a:noFill/>
                </a:ln>
                <a:solidFill>
                  <a:srgbClr val="000000"/>
                </a:solidFill>
                <a:effectLst/>
                <a:uLnTx/>
                <a:uFillTx/>
              </a:rPr>
              <a:t>freiar</a:t>
            </a:r>
            <a:r>
              <a:rPr kumimoji="0" lang="pt-BR" sz="2400" b="0" i="0" u="none" strike="noStrike" kern="0" cap="none" spc="0" normalizeH="0" baseline="0" noProof="0" dirty="0">
                <a:ln>
                  <a:noFill/>
                </a:ln>
                <a:solidFill>
                  <a:srgbClr val="000000"/>
                </a:solidFill>
                <a:effectLst/>
                <a:uLnTx/>
                <a:uFillTx/>
              </a:rPr>
              <a:t>...)</a:t>
            </a:r>
          </a:p>
          <a:p>
            <a:pPr marR="0" algn="l" defTabSz="914400" eaLnBrk="1" fontAlgn="auto" latinLnBrk="0" hangingPunct="1">
              <a:spcBef>
                <a:spcPts val="500"/>
              </a:spcBef>
              <a:spcAft>
                <a:spcPts val="0"/>
              </a:spcAft>
              <a:buClrTx/>
              <a:buSzTx/>
              <a:buFontTx/>
              <a:buNone/>
              <a:tabLst/>
            </a:pPr>
            <a:endParaRPr kumimoji="0" lang="pt-BR" sz="24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4080350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69</a:t>
            </a:fld>
            <a:endParaRPr lang="en-US" noProof="1"/>
          </a:p>
        </p:txBody>
      </p:sp>
      <p:pic>
        <p:nvPicPr>
          <p:cNvPr id="6" name="Imagem 5">
            <a:extLst>
              <a:ext uri="{FF2B5EF4-FFF2-40B4-BE49-F238E27FC236}">
                <a16:creationId xmlns:a16="http://schemas.microsoft.com/office/drawing/2014/main" id="{63C58232-181A-4219-B001-BF09E7E2B4F8}"/>
              </a:ext>
            </a:extLst>
          </p:cNvPr>
          <p:cNvPicPr>
            <a:picLocks noChangeAspect="1"/>
          </p:cNvPicPr>
          <p:nvPr/>
        </p:nvPicPr>
        <p:blipFill>
          <a:blip r:embed="rId2"/>
          <a:stretch>
            <a:fillRect/>
          </a:stretch>
        </p:blipFill>
        <p:spPr>
          <a:xfrm>
            <a:off x="258716" y="1240107"/>
            <a:ext cx="6530278" cy="4897708"/>
          </a:xfrm>
          <a:prstGeom prst="rect">
            <a:avLst/>
          </a:prstGeom>
        </p:spPr>
      </p:pic>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extLst>
              <p:ext uri="{D42A27DB-BD31-4B8C-83A1-F6EECF244321}">
                <p14:modId xmlns:p14="http://schemas.microsoft.com/office/powerpoint/2010/main" val="2371728331"/>
              </p:ext>
            </p:extLst>
          </p:nvPr>
        </p:nvGraphicFramePr>
        <p:xfrm>
          <a:off x="7203440" y="1299778"/>
          <a:ext cx="4338320" cy="5006884"/>
        </p:xfrm>
        <a:graphic>
          <a:graphicData uri="http://schemas.openxmlformats.org/drawingml/2006/table">
            <a:tbl>
              <a:tblPr firstRow="1" bandRow="1">
                <a:tableStyleId>{5C22544A-7EE6-4342-B048-85BDC9FD1C3A}</a:tableStyleId>
              </a:tblPr>
              <a:tblGrid>
                <a:gridCol w="2169160">
                  <a:extLst>
                    <a:ext uri="{9D8B030D-6E8A-4147-A177-3AD203B41FA5}">
                      <a16:colId xmlns:a16="http://schemas.microsoft.com/office/drawing/2014/main" val="2806251661"/>
                    </a:ext>
                  </a:extLst>
                </a:gridCol>
                <a:gridCol w="2169160">
                  <a:extLst>
                    <a:ext uri="{9D8B030D-6E8A-4147-A177-3AD203B41FA5}">
                      <a16:colId xmlns:a16="http://schemas.microsoft.com/office/drawing/2014/main" val="3783331242"/>
                    </a:ext>
                  </a:extLst>
                </a:gridCol>
              </a:tblGrid>
              <a:tr h="532447">
                <a:tc gridSpan="2">
                  <a:txBody>
                    <a:bodyPr/>
                    <a:lstStyle/>
                    <a:p>
                      <a:pPr marL="0" algn="l" defTabSz="1016190" rtl="0" eaLnBrk="1" latinLnBrk="0" hangingPunct="1"/>
                      <a:r>
                        <a:rPr lang="pt-BR" sz="2001" b="1" kern="1200" dirty="0">
                          <a:solidFill>
                            <a:schemeClr val="bg1"/>
                          </a:solidFill>
                          <a:latin typeface="+mn-lt"/>
                          <a:ea typeface="+mn-ea"/>
                          <a:cs typeface="+mn-cs"/>
                        </a:rPr>
                        <a:t>Classe: Cachorro                                              Instância: Cachorro do João</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532447">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532447">
                <a:tc>
                  <a:txBody>
                    <a:bodyPr/>
                    <a:lstStyle/>
                    <a:p>
                      <a:r>
                        <a:rPr lang="pt-BR" dirty="0"/>
                        <a:t>Nome: Cometa</a:t>
                      </a:r>
                    </a:p>
                  </a:txBody>
                  <a:tcPr/>
                </a:tc>
                <a:tc>
                  <a:txBody>
                    <a:bodyPr/>
                    <a:lstStyle/>
                    <a:p>
                      <a:r>
                        <a:rPr lang="pt-BR" dirty="0"/>
                        <a:t>Latir</a:t>
                      </a:r>
                    </a:p>
                  </a:txBody>
                  <a:tcPr/>
                </a:tc>
                <a:extLst>
                  <a:ext uri="{0D108BD9-81ED-4DB2-BD59-A6C34878D82A}">
                    <a16:rowId xmlns:a16="http://schemas.microsoft.com/office/drawing/2014/main" val="653423804"/>
                  </a:ext>
                </a:extLst>
              </a:tr>
              <a:tr h="942061">
                <a:tc>
                  <a:txBody>
                    <a:bodyPr/>
                    <a:lstStyle/>
                    <a:p>
                      <a:r>
                        <a:rPr lang="pt-BR" dirty="0"/>
                        <a:t>Raça: Golden </a:t>
                      </a:r>
                      <a:r>
                        <a:rPr lang="pt-BR" dirty="0" err="1"/>
                        <a:t>Retriever</a:t>
                      </a:r>
                      <a:endParaRPr lang="pt-BR" dirty="0"/>
                    </a:p>
                  </a:txBody>
                  <a:tcPr/>
                </a:tc>
                <a:tc>
                  <a:txBody>
                    <a:bodyPr/>
                    <a:lstStyle/>
                    <a:p>
                      <a:r>
                        <a:rPr lang="pt-BR" dirty="0"/>
                        <a:t>Deitar</a:t>
                      </a:r>
                    </a:p>
                  </a:txBody>
                  <a:tcPr/>
                </a:tc>
                <a:extLst>
                  <a:ext uri="{0D108BD9-81ED-4DB2-BD59-A6C34878D82A}">
                    <a16:rowId xmlns:a16="http://schemas.microsoft.com/office/drawing/2014/main" val="3037123371"/>
                  </a:ext>
                </a:extLst>
              </a:tr>
              <a:tr h="532447">
                <a:tc>
                  <a:txBody>
                    <a:bodyPr/>
                    <a:lstStyle/>
                    <a:p>
                      <a:r>
                        <a:rPr lang="pt-BR" dirty="0"/>
                        <a:t>Idade: 4 anos</a:t>
                      </a:r>
                    </a:p>
                  </a:txBody>
                  <a:tcPr/>
                </a:tc>
                <a:tc>
                  <a:txBody>
                    <a:bodyPr/>
                    <a:lstStyle/>
                    <a:p>
                      <a:r>
                        <a:rPr lang="pt-BR" dirty="0"/>
                        <a:t>Correr</a:t>
                      </a:r>
                    </a:p>
                  </a:txBody>
                  <a:tcPr/>
                </a:tc>
                <a:extLst>
                  <a:ext uri="{0D108BD9-81ED-4DB2-BD59-A6C34878D82A}">
                    <a16:rowId xmlns:a16="http://schemas.microsoft.com/office/drawing/2014/main" val="727201014"/>
                  </a:ext>
                </a:extLst>
              </a:tr>
              <a:tr h="532447">
                <a:tc>
                  <a:txBody>
                    <a:bodyPr/>
                    <a:lstStyle/>
                    <a:p>
                      <a:r>
                        <a:rPr lang="pt-BR" dirty="0"/>
                        <a:t>Cor: Dourado</a:t>
                      </a:r>
                    </a:p>
                  </a:txBody>
                  <a:tcPr/>
                </a:tc>
                <a:tc>
                  <a:txBody>
                    <a:bodyPr/>
                    <a:lstStyle/>
                    <a:p>
                      <a:r>
                        <a:rPr lang="pt-BR" dirty="0"/>
                        <a:t>Brincar</a:t>
                      </a:r>
                    </a:p>
                  </a:txBody>
                  <a:tcPr/>
                </a:tc>
                <a:extLst>
                  <a:ext uri="{0D108BD9-81ED-4DB2-BD59-A6C34878D82A}">
                    <a16:rowId xmlns:a16="http://schemas.microsoft.com/office/drawing/2014/main" val="2392475831"/>
                  </a:ext>
                </a:extLst>
              </a:tr>
              <a:tr h="532447">
                <a:tc>
                  <a:txBody>
                    <a:bodyPr/>
                    <a:lstStyle/>
                    <a:p>
                      <a:r>
                        <a:rPr lang="pt-BR" dirty="0"/>
                        <a:t>Peso: 40 kg</a:t>
                      </a:r>
                    </a:p>
                  </a:txBody>
                  <a:tcPr/>
                </a:tc>
                <a:tc>
                  <a:txBody>
                    <a:bodyPr/>
                    <a:lstStyle/>
                    <a:p>
                      <a:r>
                        <a:rPr lang="pt-BR" dirty="0"/>
                        <a:t>Dar a pata</a:t>
                      </a:r>
                    </a:p>
                  </a:txBody>
                  <a:tcPr/>
                </a:tc>
                <a:extLst>
                  <a:ext uri="{0D108BD9-81ED-4DB2-BD59-A6C34878D82A}">
                    <a16:rowId xmlns:a16="http://schemas.microsoft.com/office/drawing/2014/main" val="474259799"/>
                  </a:ext>
                </a:extLst>
              </a:tr>
              <a:tr h="532447">
                <a:tc>
                  <a:txBody>
                    <a:bodyPr/>
                    <a:lstStyle/>
                    <a:p>
                      <a:r>
                        <a:rPr lang="pt-BR" dirty="0"/>
                        <a:t>Fome: Sim</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7480521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3E3447-E3A1-43A4-8887-0306A5D75B22}"/>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0E675649-3C80-4D9B-8B87-E0323A1AA00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EB949F6-F485-45A5-9046-0D04B383A99A}"/>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6" name="Mídia Online 5" title="Star7 Demo">
            <a:hlinkClick r:id="" action="ppaction://media"/>
            <a:extLst>
              <a:ext uri="{FF2B5EF4-FFF2-40B4-BE49-F238E27FC236}">
                <a16:creationId xmlns:a16="http://schemas.microsoft.com/office/drawing/2014/main" id="{E3888238-7F9C-49EF-8DC3-539C3A88A1D3}"/>
              </a:ext>
            </a:extLst>
          </p:cNvPr>
          <p:cNvPicPr>
            <a:picLocks noGrp="1" noRot="1" noChangeAspect="1"/>
          </p:cNvPicPr>
          <p:nvPr>
            <p:ph sz="quarter" idx="1"/>
            <a:videoFile r:link="rId1"/>
          </p:nvPr>
        </p:nvPicPr>
        <p:blipFill>
          <a:blip r:embed="rId4"/>
          <a:stretch>
            <a:fillRect/>
          </a:stretch>
        </p:blipFill>
        <p:spPr>
          <a:xfrm>
            <a:off x="3006725" y="1439863"/>
            <a:ext cx="6178550" cy="4633912"/>
          </a:xfrm>
          <a:prstGeom prst="rect">
            <a:avLst/>
          </a:prstGeom>
        </p:spPr>
      </p:pic>
    </p:spTree>
    <p:extLst>
      <p:ext uri="{BB962C8B-B14F-4D97-AF65-F5344CB8AC3E}">
        <p14:creationId xmlns:p14="http://schemas.microsoft.com/office/powerpoint/2010/main" val="8600794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69887-3D65-4583-B36D-4709A71C2B1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6B7E5BA-6F9A-4B45-92A0-0EAD7304F6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89D3D22-0E4F-4530-915A-B2B6E2EEDB7B}"/>
              </a:ext>
            </a:extLst>
          </p:cNvPr>
          <p:cNvSpPr>
            <a:spLocks noGrp="1"/>
          </p:cNvSpPr>
          <p:nvPr>
            <p:ph type="sldNum" sz="quarter" idx="12"/>
          </p:nvPr>
        </p:nvSpPr>
        <p:spPr/>
        <p:txBody>
          <a:bodyPr/>
          <a:lstStyle/>
          <a:p>
            <a:fld id="{4898AEC0-503E-4FA4-859C-D0F72D6E3F79}" type="slidenum">
              <a:rPr lang="en-US" noProof="1" smtClean="0"/>
              <a:pPr/>
              <a:t>70</a:t>
            </a:fld>
            <a:endParaRPr lang="en-US" noProof="1"/>
          </a:p>
        </p:txBody>
      </p:sp>
      <p:pic>
        <p:nvPicPr>
          <p:cNvPr id="6" name="Imagem 5">
            <a:extLst>
              <a:ext uri="{FF2B5EF4-FFF2-40B4-BE49-F238E27FC236}">
                <a16:creationId xmlns:a16="http://schemas.microsoft.com/office/drawing/2014/main" id="{387D6B56-A597-4982-9B0F-144307602C86}"/>
              </a:ext>
            </a:extLst>
          </p:cNvPr>
          <p:cNvPicPr>
            <a:picLocks noChangeAspect="1"/>
          </p:cNvPicPr>
          <p:nvPr/>
        </p:nvPicPr>
        <p:blipFill rotWithShape="1">
          <a:blip r:embed="rId2"/>
          <a:srcRect b="5732"/>
          <a:stretch/>
        </p:blipFill>
        <p:spPr>
          <a:xfrm>
            <a:off x="288084" y="1302686"/>
            <a:ext cx="6528258" cy="4346274"/>
          </a:xfrm>
          <a:prstGeom prst="rect">
            <a:avLst/>
          </a:prstGeom>
        </p:spPr>
      </p:pic>
      <p:graphicFrame>
        <p:nvGraphicFramePr>
          <p:cNvPr id="7" name="Tabela 8">
            <a:extLst>
              <a:ext uri="{FF2B5EF4-FFF2-40B4-BE49-F238E27FC236}">
                <a16:creationId xmlns:a16="http://schemas.microsoft.com/office/drawing/2014/main" id="{E29A134B-92F9-4C3D-951E-0059457463EC}"/>
              </a:ext>
            </a:extLst>
          </p:cNvPr>
          <p:cNvGraphicFramePr>
            <a:graphicFrameLocks noGrp="1"/>
          </p:cNvGraphicFramePr>
          <p:nvPr>
            <p:extLst>
              <p:ext uri="{D42A27DB-BD31-4B8C-83A1-F6EECF244321}">
                <p14:modId xmlns:p14="http://schemas.microsoft.com/office/powerpoint/2010/main" val="2815683218"/>
              </p:ext>
            </p:extLst>
          </p:nvPr>
        </p:nvGraphicFramePr>
        <p:xfrm>
          <a:off x="7119862" y="1302686"/>
          <a:ext cx="4783582" cy="4346272"/>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801952">
                <a:tc gridSpan="2">
                  <a:txBody>
                    <a:bodyPr/>
                    <a:lstStyle/>
                    <a:p>
                      <a:pPr marL="0" algn="l" defTabSz="1016190" rtl="0" eaLnBrk="1" latinLnBrk="0" hangingPunct="1"/>
                      <a:r>
                        <a:rPr lang="pt-BR" sz="2001" b="1" kern="1200" dirty="0">
                          <a:solidFill>
                            <a:schemeClr val="bg1"/>
                          </a:solidFill>
                          <a:latin typeface="+mn-lt"/>
                          <a:ea typeface="+mn-ea"/>
                          <a:cs typeface="+mn-cs"/>
                        </a:rPr>
                        <a:t>Classe: Ônibus                                         Instância: Ônibus para casa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53258">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453258">
                <a:tc>
                  <a:txBody>
                    <a:bodyPr/>
                    <a:lstStyle/>
                    <a:p>
                      <a:r>
                        <a:rPr lang="pt-BR" dirty="0"/>
                        <a:t>Linha: 685</a:t>
                      </a:r>
                    </a:p>
                  </a:txBody>
                  <a:tcPr/>
                </a:tc>
                <a:tc>
                  <a:txBody>
                    <a:bodyPr/>
                    <a:lstStyle/>
                    <a:p>
                      <a:r>
                        <a:rPr lang="pt-BR" dirty="0"/>
                        <a:t>Acelerar</a:t>
                      </a:r>
                    </a:p>
                  </a:txBody>
                  <a:tcPr/>
                </a:tc>
                <a:extLst>
                  <a:ext uri="{0D108BD9-81ED-4DB2-BD59-A6C34878D82A}">
                    <a16:rowId xmlns:a16="http://schemas.microsoft.com/office/drawing/2014/main" val="653423804"/>
                  </a:ext>
                </a:extLst>
              </a:tr>
              <a:tr h="476078">
                <a:tc>
                  <a:txBody>
                    <a:bodyPr/>
                    <a:lstStyle/>
                    <a:p>
                      <a:r>
                        <a:rPr lang="pt-BR" dirty="0"/>
                        <a:t>Bairro: Centro</a:t>
                      </a:r>
                    </a:p>
                  </a:txBody>
                  <a:tcPr/>
                </a:tc>
                <a:tc>
                  <a:txBody>
                    <a:bodyPr/>
                    <a:lstStyle/>
                    <a:p>
                      <a:r>
                        <a:rPr lang="pt-BR" dirty="0"/>
                        <a:t>Frear</a:t>
                      </a:r>
                    </a:p>
                  </a:txBody>
                  <a:tcPr/>
                </a:tc>
                <a:extLst>
                  <a:ext uri="{0D108BD9-81ED-4DB2-BD59-A6C34878D82A}">
                    <a16:rowId xmlns:a16="http://schemas.microsoft.com/office/drawing/2014/main" val="3037123371"/>
                  </a:ext>
                </a:extLst>
              </a:tr>
              <a:tr h="453258">
                <a:tc>
                  <a:txBody>
                    <a:bodyPr/>
                    <a:lstStyle/>
                    <a:p>
                      <a:r>
                        <a:rPr lang="pt-BR" dirty="0"/>
                        <a:t>Motorista: Jair</a:t>
                      </a:r>
                    </a:p>
                  </a:txBody>
                  <a:tcPr/>
                </a:tc>
                <a:tc>
                  <a:txBody>
                    <a:bodyPr/>
                    <a:lstStyle/>
                    <a:p>
                      <a:r>
                        <a:rPr lang="pt-BR" dirty="0"/>
                        <a:t>Abrir porta</a:t>
                      </a:r>
                    </a:p>
                  </a:txBody>
                  <a:tcPr/>
                </a:tc>
                <a:extLst>
                  <a:ext uri="{0D108BD9-81ED-4DB2-BD59-A6C34878D82A}">
                    <a16:rowId xmlns:a16="http://schemas.microsoft.com/office/drawing/2014/main" val="727201014"/>
                  </a:ext>
                </a:extLst>
              </a:tr>
              <a:tr h="801952">
                <a:tc>
                  <a:txBody>
                    <a:bodyPr/>
                    <a:lstStyle/>
                    <a:p>
                      <a:r>
                        <a:rPr lang="pt-BR" dirty="0"/>
                        <a:t>Cor: Azul/Cinza</a:t>
                      </a:r>
                    </a:p>
                  </a:txBody>
                  <a:tcPr/>
                </a:tc>
                <a:tc>
                  <a:txBody>
                    <a:bodyPr/>
                    <a:lstStyle/>
                    <a:p>
                      <a:r>
                        <a:rPr lang="pt-BR" dirty="0"/>
                        <a:t>Ligar ar-condicionado</a:t>
                      </a:r>
                    </a:p>
                  </a:txBody>
                  <a:tcPr/>
                </a:tc>
                <a:extLst>
                  <a:ext uri="{0D108BD9-81ED-4DB2-BD59-A6C34878D82A}">
                    <a16:rowId xmlns:a16="http://schemas.microsoft.com/office/drawing/2014/main" val="2392475831"/>
                  </a:ext>
                </a:extLst>
              </a:tr>
              <a:tr h="453258">
                <a:tc>
                  <a:txBody>
                    <a:bodyPr/>
                    <a:lstStyle/>
                    <a:p>
                      <a:r>
                        <a:rPr lang="pt-BR" dirty="0"/>
                        <a:t>Marca: </a:t>
                      </a:r>
                      <a:r>
                        <a:rPr lang="pt-BR" dirty="0" err="1"/>
                        <a:t>Mercedez</a:t>
                      </a:r>
                      <a:endParaRPr lang="pt-BR" dirty="0"/>
                    </a:p>
                  </a:txBody>
                  <a:tcPr/>
                </a:tc>
                <a:tc>
                  <a:txBody>
                    <a:bodyPr/>
                    <a:lstStyle/>
                    <a:p>
                      <a:endParaRPr lang="pt-BR" dirty="0"/>
                    </a:p>
                  </a:txBody>
                  <a:tcPr/>
                </a:tc>
                <a:extLst>
                  <a:ext uri="{0D108BD9-81ED-4DB2-BD59-A6C34878D82A}">
                    <a16:rowId xmlns:a16="http://schemas.microsoft.com/office/drawing/2014/main" val="474259799"/>
                  </a:ext>
                </a:extLst>
              </a:tr>
              <a:tr h="453258">
                <a:tc>
                  <a:txBody>
                    <a:bodyPr/>
                    <a:lstStyle/>
                    <a:p>
                      <a:r>
                        <a:rPr lang="pt-BR" dirty="0"/>
                        <a:t>Cheio: Sim</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82434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FFB7E6-6024-4207-8652-3E4B7A35CC96}"/>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928FE52-751E-434A-86FB-E06D2F8FB91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68D5D2D-53CA-4E24-9863-B1B13E52204E}"/>
              </a:ext>
            </a:extLst>
          </p:cNvPr>
          <p:cNvSpPr>
            <a:spLocks noGrp="1"/>
          </p:cNvSpPr>
          <p:nvPr>
            <p:ph type="sldNum" sz="quarter" idx="12"/>
          </p:nvPr>
        </p:nvSpPr>
        <p:spPr/>
        <p:txBody>
          <a:bodyPr/>
          <a:lstStyle/>
          <a:p>
            <a:fld id="{4898AEC0-503E-4FA4-859C-D0F72D6E3F79}" type="slidenum">
              <a:rPr lang="en-US" noProof="1" smtClean="0"/>
              <a:pPr/>
              <a:t>71</a:t>
            </a:fld>
            <a:endParaRPr lang="en-US" noProof="1"/>
          </a:p>
        </p:txBody>
      </p:sp>
      <p:pic>
        <p:nvPicPr>
          <p:cNvPr id="6" name="Espaço Reservado para Conteúdo 5">
            <a:extLst>
              <a:ext uri="{FF2B5EF4-FFF2-40B4-BE49-F238E27FC236}">
                <a16:creationId xmlns:a16="http://schemas.microsoft.com/office/drawing/2014/main" id="{1F78E760-BBD9-4E04-A2FF-72FDD64B7305}"/>
              </a:ext>
            </a:extLst>
          </p:cNvPr>
          <p:cNvPicPr>
            <a:picLocks noGrp="1" noChangeAspect="1"/>
          </p:cNvPicPr>
          <p:nvPr>
            <p:ph sz="quarter" idx="1"/>
          </p:nvPr>
        </p:nvPicPr>
        <p:blipFill>
          <a:blip r:embed="rId2"/>
          <a:stretch>
            <a:fillRect/>
          </a:stretch>
        </p:blipFill>
        <p:spPr>
          <a:xfrm>
            <a:off x="288083" y="1387018"/>
            <a:ext cx="6646478" cy="4436524"/>
          </a:xfrm>
          <a:prstGeom prst="rect">
            <a:avLst/>
          </a:prstGeom>
        </p:spPr>
      </p:pic>
      <p:graphicFrame>
        <p:nvGraphicFramePr>
          <p:cNvPr id="7" name="Tabela 8">
            <a:extLst>
              <a:ext uri="{FF2B5EF4-FFF2-40B4-BE49-F238E27FC236}">
                <a16:creationId xmlns:a16="http://schemas.microsoft.com/office/drawing/2014/main" id="{8268FADC-F06A-4656-803E-FDBF7AA98CAB}"/>
              </a:ext>
            </a:extLst>
          </p:cNvPr>
          <p:cNvGraphicFramePr>
            <a:graphicFrameLocks noGrp="1"/>
          </p:cNvGraphicFramePr>
          <p:nvPr>
            <p:extLst>
              <p:ext uri="{D42A27DB-BD31-4B8C-83A1-F6EECF244321}">
                <p14:modId xmlns:p14="http://schemas.microsoft.com/office/powerpoint/2010/main" val="3905055111"/>
              </p:ext>
            </p:extLst>
          </p:nvPr>
        </p:nvGraphicFramePr>
        <p:xfrm>
          <a:off x="7119862" y="1387018"/>
          <a:ext cx="4783582" cy="4346272"/>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801952">
                <a:tc gridSpan="2">
                  <a:txBody>
                    <a:bodyPr/>
                    <a:lstStyle/>
                    <a:p>
                      <a:pPr marL="0" algn="l" defTabSz="1016190" rtl="0" eaLnBrk="1" latinLnBrk="0" hangingPunct="1"/>
                      <a:r>
                        <a:rPr lang="pt-BR" sz="2001" b="1" kern="1200" dirty="0">
                          <a:solidFill>
                            <a:schemeClr val="bg1"/>
                          </a:solidFill>
                          <a:latin typeface="+mn-lt"/>
                          <a:ea typeface="+mn-ea"/>
                          <a:cs typeface="+mn-cs"/>
                        </a:rPr>
                        <a:t>Classe: Avião                                          Instância:  Avião da viagem</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53258">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453258">
                <a:tc>
                  <a:txBody>
                    <a:bodyPr/>
                    <a:lstStyle/>
                    <a:p>
                      <a:r>
                        <a:rPr lang="pt-BR" dirty="0"/>
                        <a:t>Modelo: Airbus</a:t>
                      </a:r>
                    </a:p>
                  </a:txBody>
                  <a:tcPr/>
                </a:tc>
                <a:tc>
                  <a:txBody>
                    <a:bodyPr/>
                    <a:lstStyle/>
                    <a:p>
                      <a:r>
                        <a:rPr lang="pt-BR" dirty="0"/>
                        <a:t>Decolar</a:t>
                      </a:r>
                    </a:p>
                  </a:txBody>
                  <a:tcPr/>
                </a:tc>
                <a:extLst>
                  <a:ext uri="{0D108BD9-81ED-4DB2-BD59-A6C34878D82A}">
                    <a16:rowId xmlns:a16="http://schemas.microsoft.com/office/drawing/2014/main" val="653423804"/>
                  </a:ext>
                </a:extLst>
              </a:tr>
              <a:tr h="476078">
                <a:tc>
                  <a:txBody>
                    <a:bodyPr/>
                    <a:lstStyle/>
                    <a:p>
                      <a:r>
                        <a:rPr lang="pt-BR" dirty="0"/>
                        <a:t>Companhia: Azul</a:t>
                      </a:r>
                    </a:p>
                  </a:txBody>
                  <a:tcPr/>
                </a:tc>
                <a:tc>
                  <a:txBody>
                    <a:bodyPr/>
                    <a:lstStyle/>
                    <a:p>
                      <a:r>
                        <a:rPr lang="pt-BR" dirty="0"/>
                        <a:t>Pousar</a:t>
                      </a:r>
                    </a:p>
                  </a:txBody>
                  <a:tcPr/>
                </a:tc>
                <a:extLst>
                  <a:ext uri="{0D108BD9-81ED-4DB2-BD59-A6C34878D82A}">
                    <a16:rowId xmlns:a16="http://schemas.microsoft.com/office/drawing/2014/main" val="3037123371"/>
                  </a:ext>
                </a:extLst>
              </a:tr>
              <a:tr h="453258">
                <a:tc>
                  <a:txBody>
                    <a:bodyPr/>
                    <a:lstStyle/>
                    <a:p>
                      <a:r>
                        <a:rPr lang="pt-BR" dirty="0"/>
                        <a:t>Origem: Campinas</a:t>
                      </a:r>
                    </a:p>
                  </a:txBody>
                  <a:tcPr/>
                </a:tc>
                <a:tc>
                  <a:txBody>
                    <a:bodyPr/>
                    <a:lstStyle/>
                    <a:p>
                      <a:r>
                        <a:rPr lang="pt-BR" dirty="0"/>
                        <a:t>Voar</a:t>
                      </a:r>
                    </a:p>
                  </a:txBody>
                  <a:tcPr/>
                </a:tc>
                <a:extLst>
                  <a:ext uri="{0D108BD9-81ED-4DB2-BD59-A6C34878D82A}">
                    <a16:rowId xmlns:a16="http://schemas.microsoft.com/office/drawing/2014/main" val="727201014"/>
                  </a:ext>
                </a:extLst>
              </a:tr>
              <a:tr h="801952">
                <a:tc>
                  <a:txBody>
                    <a:bodyPr/>
                    <a:lstStyle/>
                    <a:p>
                      <a:r>
                        <a:rPr lang="pt-BR" dirty="0"/>
                        <a:t>Destino: Fortaleza</a:t>
                      </a:r>
                    </a:p>
                  </a:txBody>
                  <a:tcPr/>
                </a:tc>
                <a:tc>
                  <a:txBody>
                    <a:bodyPr/>
                    <a:lstStyle/>
                    <a:p>
                      <a:r>
                        <a:rPr lang="pt-BR" dirty="0"/>
                        <a:t>Manobrar</a:t>
                      </a:r>
                    </a:p>
                  </a:txBody>
                  <a:tcPr/>
                </a:tc>
                <a:extLst>
                  <a:ext uri="{0D108BD9-81ED-4DB2-BD59-A6C34878D82A}">
                    <a16:rowId xmlns:a16="http://schemas.microsoft.com/office/drawing/2014/main" val="2392475831"/>
                  </a:ext>
                </a:extLst>
              </a:tr>
              <a:tr h="453258">
                <a:tc>
                  <a:txBody>
                    <a:bodyPr/>
                    <a:lstStyle/>
                    <a:p>
                      <a:r>
                        <a:rPr lang="pt-BR" dirty="0"/>
                        <a:t>Capacidade: 300 </a:t>
                      </a:r>
                    </a:p>
                  </a:txBody>
                  <a:tcPr/>
                </a:tc>
                <a:tc>
                  <a:txBody>
                    <a:bodyPr/>
                    <a:lstStyle/>
                    <a:p>
                      <a:endParaRPr lang="pt-BR" dirty="0"/>
                    </a:p>
                  </a:txBody>
                  <a:tcPr/>
                </a:tc>
                <a:extLst>
                  <a:ext uri="{0D108BD9-81ED-4DB2-BD59-A6C34878D82A}">
                    <a16:rowId xmlns:a16="http://schemas.microsoft.com/office/drawing/2014/main" val="474259799"/>
                  </a:ext>
                </a:extLst>
              </a:tr>
              <a:tr h="453258">
                <a:tc>
                  <a:txBody>
                    <a:bodyPr/>
                    <a:lstStyle/>
                    <a:p>
                      <a:r>
                        <a:rPr lang="pt-BR" dirty="0"/>
                        <a:t>Cheio: Sim</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40962941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C1FC02-7DDF-4C3F-993A-39CC539C350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553AB57C-12FE-4C16-BE28-8969F2FBE7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66EB7ED-3148-441E-9CCE-085E2232CAD0}"/>
              </a:ext>
            </a:extLst>
          </p:cNvPr>
          <p:cNvSpPr>
            <a:spLocks noGrp="1"/>
          </p:cNvSpPr>
          <p:nvPr>
            <p:ph type="sldNum" sz="quarter" idx="12"/>
          </p:nvPr>
        </p:nvSpPr>
        <p:spPr/>
        <p:txBody>
          <a:bodyPr/>
          <a:lstStyle/>
          <a:p>
            <a:fld id="{4898AEC0-503E-4FA4-859C-D0F72D6E3F79}" type="slidenum">
              <a:rPr lang="en-US" noProof="1" smtClean="0"/>
              <a:pPr/>
              <a:t>72</a:t>
            </a:fld>
            <a:endParaRPr lang="en-US" noProof="1"/>
          </a:p>
        </p:txBody>
      </p:sp>
      <p:pic>
        <p:nvPicPr>
          <p:cNvPr id="6" name="Espaço Reservado para Conteúdo 5">
            <a:extLst>
              <a:ext uri="{FF2B5EF4-FFF2-40B4-BE49-F238E27FC236}">
                <a16:creationId xmlns:a16="http://schemas.microsoft.com/office/drawing/2014/main" id="{E6896F49-DDB5-4F2C-BD55-C158274CFC12}"/>
              </a:ext>
            </a:extLst>
          </p:cNvPr>
          <p:cNvPicPr>
            <a:picLocks noGrp="1" noChangeAspect="1"/>
          </p:cNvPicPr>
          <p:nvPr>
            <p:ph sz="quarter" idx="1"/>
          </p:nvPr>
        </p:nvPicPr>
        <p:blipFill>
          <a:blip r:embed="rId3"/>
          <a:stretch>
            <a:fillRect/>
          </a:stretch>
        </p:blipFill>
        <p:spPr>
          <a:xfrm>
            <a:off x="288082" y="1366862"/>
            <a:ext cx="6963077" cy="4642051"/>
          </a:xfrm>
          <a:prstGeom prst="rect">
            <a:avLst/>
          </a:prstGeom>
        </p:spPr>
      </p:pic>
      <p:graphicFrame>
        <p:nvGraphicFramePr>
          <p:cNvPr id="7" name="Tabela 8">
            <a:extLst>
              <a:ext uri="{FF2B5EF4-FFF2-40B4-BE49-F238E27FC236}">
                <a16:creationId xmlns:a16="http://schemas.microsoft.com/office/drawing/2014/main" id="{B6603035-CAD2-4328-862B-7BBD32B115F0}"/>
              </a:ext>
            </a:extLst>
          </p:cNvPr>
          <p:cNvGraphicFramePr>
            <a:graphicFrameLocks noGrp="1"/>
          </p:cNvGraphicFramePr>
          <p:nvPr>
            <p:extLst>
              <p:ext uri="{D42A27DB-BD31-4B8C-83A1-F6EECF244321}">
                <p14:modId xmlns:p14="http://schemas.microsoft.com/office/powerpoint/2010/main" val="874535243"/>
              </p:ext>
            </p:extLst>
          </p:nvPr>
        </p:nvGraphicFramePr>
        <p:xfrm>
          <a:off x="7408418" y="1514751"/>
          <a:ext cx="4783582" cy="3800267"/>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558569">
                <a:tc gridSpan="2">
                  <a:txBody>
                    <a:bodyPr/>
                    <a:lstStyle/>
                    <a:p>
                      <a:pPr marL="0" algn="l" defTabSz="1016190" rtl="0" eaLnBrk="1" latinLnBrk="0" hangingPunct="1"/>
                      <a:r>
                        <a:rPr lang="pt-BR" sz="2001" b="1" kern="1200" dirty="0">
                          <a:solidFill>
                            <a:schemeClr val="bg1"/>
                          </a:solidFill>
                          <a:latin typeface="+mn-lt"/>
                          <a:ea typeface="+mn-ea"/>
                          <a:cs typeface="+mn-cs"/>
                        </a:rPr>
                        <a:t>Tipo:  Paramédico                                      Instância:  Minha Socorrista</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15700">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15700">
                <a:tc>
                  <a:txBody>
                    <a:bodyPr/>
                    <a:lstStyle/>
                    <a:p>
                      <a:r>
                        <a:rPr lang="pt-BR" dirty="0"/>
                        <a:t>Nome: Beatriz</a:t>
                      </a:r>
                    </a:p>
                  </a:txBody>
                  <a:tcPr/>
                </a:tc>
                <a:tc>
                  <a:txBody>
                    <a:bodyPr/>
                    <a:lstStyle/>
                    <a:p>
                      <a:r>
                        <a:rPr lang="pt-BR" dirty="0"/>
                        <a:t>Ressuscitação</a:t>
                      </a:r>
                    </a:p>
                  </a:txBody>
                  <a:tcPr/>
                </a:tc>
                <a:extLst>
                  <a:ext uri="{0D108BD9-81ED-4DB2-BD59-A6C34878D82A}">
                    <a16:rowId xmlns:a16="http://schemas.microsoft.com/office/drawing/2014/main" val="653423804"/>
                  </a:ext>
                </a:extLst>
              </a:tr>
              <a:tr h="331594">
                <a:tc>
                  <a:txBody>
                    <a:bodyPr/>
                    <a:lstStyle/>
                    <a:p>
                      <a:r>
                        <a:rPr lang="pt-BR" dirty="0"/>
                        <a:t>Idade: 22 anos</a:t>
                      </a:r>
                    </a:p>
                  </a:txBody>
                  <a:tcPr/>
                </a:tc>
                <a:tc>
                  <a:txBody>
                    <a:bodyPr/>
                    <a:lstStyle/>
                    <a:p>
                      <a:r>
                        <a:rPr lang="pt-BR" dirty="0"/>
                        <a:t>Desfibrilar</a:t>
                      </a:r>
                    </a:p>
                  </a:txBody>
                  <a:tcPr/>
                </a:tc>
                <a:extLst>
                  <a:ext uri="{0D108BD9-81ED-4DB2-BD59-A6C34878D82A}">
                    <a16:rowId xmlns:a16="http://schemas.microsoft.com/office/drawing/2014/main" val="3037123371"/>
                  </a:ext>
                </a:extLst>
              </a:tr>
              <a:tr h="315700">
                <a:tc>
                  <a:txBody>
                    <a:bodyPr/>
                    <a:lstStyle/>
                    <a:p>
                      <a:r>
                        <a:rPr lang="pt-BR" dirty="0"/>
                        <a:t>Sexo: Feminino</a:t>
                      </a:r>
                    </a:p>
                  </a:txBody>
                  <a:tcPr/>
                </a:tc>
                <a:tc>
                  <a:txBody>
                    <a:bodyPr/>
                    <a:lstStyle/>
                    <a:p>
                      <a:r>
                        <a:rPr lang="pt-BR" dirty="0"/>
                        <a:t>Aplicar injeções</a:t>
                      </a:r>
                    </a:p>
                  </a:txBody>
                  <a:tcPr/>
                </a:tc>
                <a:extLst>
                  <a:ext uri="{0D108BD9-81ED-4DB2-BD59-A6C34878D82A}">
                    <a16:rowId xmlns:a16="http://schemas.microsoft.com/office/drawing/2014/main" val="727201014"/>
                  </a:ext>
                </a:extLst>
              </a:tr>
              <a:tr h="558569">
                <a:tc>
                  <a:txBody>
                    <a:bodyPr/>
                    <a:lstStyle/>
                    <a:p>
                      <a:r>
                        <a:rPr lang="pt-BR" dirty="0"/>
                        <a:t>Formação: Nível 3 </a:t>
                      </a:r>
                    </a:p>
                  </a:txBody>
                  <a:tcPr/>
                </a:tc>
                <a:tc>
                  <a:txBody>
                    <a:bodyPr/>
                    <a:lstStyle/>
                    <a:p>
                      <a:endParaRPr lang="pt-BR" dirty="0"/>
                    </a:p>
                  </a:txBody>
                  <a:tcPr/>
                </a:tc>
                <a:extLst>
                  <a:ext uri="{0D108BD9-81ED-4DB2-BD59-A6C34878D82A}">
                    <a16:rowId xmlns:a16="http://schemas.microsoft.com/office/drawing/2014/main" val="2392475831"/>
                  </a:ext>
                </a:extLst>
              </a:tr>
              <a:tr h="558569">
                <a:tc>
                  <a:txBody>
                    <a:bodyPr/>
                    <a:lstStyle/>
                    <a:p>
                      <a:r>
                        <a:rPr lang="pt-BR" dirty="0"/>
                        <a:t>Instituição: Samu</a:t>
                      </a:r>
                    </a:p>
                  </a:txBody>
                  <a:tcPr/>
                </a:tc>
                <a:tc>
                  <a:txBody>
                    <a:bodyPr/>
                    <a:lstStyle/>
                    <a:p>
                      <a:endParaRPr lang="pt-BR" dirty="0"/>
                    </a:p>
                  </a:txBody>
                  <a:tcPr/>
                </a:tc>
                <a:extLst>
                  <a:ext uri="{0D108BD9-81ED-4DB2-BD59-A6C34878D82A}">
                    <a16:rowId xmlns:a16="http://schemas.microsoft.com/office/drawing/2014/main" val="236452022"/>
                  </a:ext>
                </a:extLst>
              </a:tr>
              <a:tr h="315700">
                <a:tc>
                  <a:txBody>
                    <a:bodyPr/>
                    <a:lstStyle/>
                    <a:p>
                      <a:r>
                        <a:rPr lang="pt-BR" dirty="0"/>
                        <a:t>Missões: 200</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2452040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6442A-3AC4-4C3E-86DD-03DE52D15D44}"/>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7EFC4909-01B4-4640-95E2-5D25A04422C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7D84273-B6E2-42B9-AA45-8F3ECD6BAA0A}"/>
              </a:ext>
            </a:extLst>
          </p:cNvPr>
          <p:cNvSpPr>
            <a:spLocks noGrp="1"/>
          </p:cNvSpPr>
          <p:nvPr>
            <p:ph type="sldNum" sz="quarter" idx="12"/>
          </p:nvPr>
        </p:nvSpPr>
        <p:spPr/>
        <p:txBody>
          <a:bodyPr/>
          <a:lstStyle/>
          <a:p>
            <a:fld id="{4898AEC0-503E-4FA4-859C-D0F72D6E3F79}" type="slidenum">
              <a:rPr lang="en-US" noProof="1" smtClean="0"/>
              <a:pPr/>
              <a:t>73</a:t>
            </a:fld>
            <a:endParaRPr lang="en-US" noProof="1"/>
          </a:p>
        </p:txBody>
      </p:sp>
      <p:pic>
        <p:nvPicPr>
          <p:cNvPr id="6" name="Espaço Reservado para Conteúdo 5">
            <a:extLst>
              <a:ext uri="{FF2B5EF4-FFF2-40B4-BE49-F238E27FC236}">
                <a16:creationId xmlns:a16="http://schemas.microsoft.com/office/drawing/2014/main" id="{A5E1C3AB-998B-41D0-8849-ABC8B9CB544C}"/>
              </a:ext>
            </a:extLst>
          </p:cNvPr>
          <p:cNvPicPr>
            <a:picLocks noGrp="1" noChangeAspect="1"/>
          </p:cNvPicPr>
          <p:nvPr>
            <p:ph sz="quarter" idx="1"/>
          </p:nvPr>
        </p:nvPicPr>
        <p:blipFill>
          <a:blip r:embed="rId2"/>
          <a:stretch>
            <a:fillRect/>
          </a:stretch>
        </p:blipFill>
        <p:spPr>
          <a:xfrm>
            <a:off x="288083" y="1656195"/>
            <a:ext cx="6406190" cy="3606685"/>
          </a:xfrm>
          <a:prstGeom prst="rect">
            <a:avLst/>
          </a:prstGeom>
        </p:spPr>
      </p:pic>
      <p:graphicFrame>
        <p:nvGraphicFramePr>
          <p:cNvPr id="7" name="Tabela 8">
            <a:extLst>
              <a:ext uri="{FF2B5EF4-FFF2-40B4-BE49-F238E27FC236}">
                <a16:creationId xmlns:a16="http://schemas.microsoft.com/office/drawing/2014/main" id="{D74EC329-2466-4121-9D96-154EBDBB1845}"/>
              </a:ext>
            </a:extLst>
          </p:cNvPr>
          <p:cNvGraphicFramePr>
            <a:graphicFrameLocks noGrp="1"/>
          </p:cNvGraphicFramePr>
          <p:nvPr>
            <p:extLst>
              <p:ext uri="{D42A27DB-BD31-4B8C-83A1-F6EECF244321}">
                <p14:modId xmlns:p14="http://schemas.microsoft.com/office/powerpoint/2010/main" val="1212681279"/>
              </p:ext>
            </p:extLst>
          </p:nvPr>
        </p:nvGraphicFramePr>
        <p:xfrm>
          <a:off x="7289636" y="1473315"/>
          <a:ext cx="4613808" cy="4410121"/>
        </p:xfrm>
        <a:graphic>
          <a:graphicData uri="http://schemas.openxmlformats.org/drawingml/2006/table">
            <a:tbl>
              <a:tblPr firstRow="1" bandRow="1">
                <a:tableStyleId>{5C22544A-7EE6-4342-B048-85BDC9FD1C3A}</a:tableStyleId>
              </a:tblPr>
              <a:tblGrid>
                <a:gridCol w="2306904">
                  <a:extLst>
                    <a:ext uri="{9D8B030D-6E8A-4147-A177-3AD203B41FA5}">
                      <a16:colId xmlns:a16="http://schemas.microsoft.com/office/drawing/2014/main" val="2806251661"/>
                    </a:ext>
                  </a:extLst>
                </a:gridCol>
                <a:gridCol w="2306904">
                  <a:extLst>
                    <a:ext uri="{9D8B030D-6E8A-4147-A177-3AD203B41FA5}">
                      <a16:colId xmlns:a16="http://schemas.microsoft.com/office/drawing/2014/main" val="3783331242"/>
                    </a:ext>
                  </a:extLst>
                </a:gridCol>
              </a:tblGrid>
              <a:tr h="558569">
                <a:tc gridSpan="2">
                  <a:txBody>
                    <a:bodyPr/>
                    <a:lstStyle/>
                    <a:p>
                      <a:pPr marL="0" algn="l" defTabSz="1016190" rtl="0" eaLnBrk="1" latinLnBrk="0" hangingPunct="1"/>
                      <a:r>
                        <a:rPr lang="pt-BR" sz="2001" b="1" kern="1200" dirty="0">
                          <a:solidFill>
                            <a:schemeClr val="bg1"/>
                          </a:solidFill>
                          <a:latin typeface="+mn-lt"/>
                          <a:ea typeface="+mn-ea"/>
                          <a:cs typeface="+mn-cs"/>
                        </a:rPr>
                        <a:t>Classe:  Jogador de Basquete                                         Instância:  Jogador Favorito</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15700">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15700">
                <a:tc>
                  <a:txBody>
                    <a:bodyPr/>
                    <a:lstStyle/>
                    <a:p>
                      <a:r>
                        <a:rPr lang="pt-BR" dirty="0"/>
                        <a:t>Nome: LeBron James</a:t>
                      </a:r>
                    </a:p>
                  </a:txBody>
                  <a:tcPr/>
                </a:tc>
                <a:tc>
                  <a:txBody>
                    <a:bodyPr/>
                    <a:lstStyle/>
                    <a:p>
                      <a:r>
                        <a:rPr lang="pt-BR" dirty="0"/>
                        <a:t>Driblar</a:t>
                      </a:r>
                    </a:p>
                  </a:txBody>
                  <a:tcPr/>
                </a:tc>
                <a:extLst>
                  <a:ext uri="{0D108BD9-81ED-4DB2-BD59-A6C34878D82A}">
                    <a16:rowId xmlns:a16="http://schemas.microsoft.com/office/drawing/2014/main" val="653423804"/>
                  </a:ext>
                </a:extLst>
              </a:tr>
              <a:tr h="331594">
                <a:tc>
                  <a:txBody>
                    <a:bodyPr/>
                    <a:lstStyle/>
                    <a:p>
                      <a:r>
                        <a:rPr lang="pt-BR" dirty="0"/>
                        <a:t>Idade: 36 anos</a:t>
                      </a:r>
                    </a:p>
                  </a:txBody>
                  <a:tcPr/>
                </a:tc>
                <a:tc>
                  <a:txBody>
                    <a:bodyPr/>
                    <a:lstStyle/>
                    <a:p>
                      <a:r>
                        <a:rPr lang="pt-BR" dirty="0"/>
                        <a:t>Arremessar</a:t>
                      </a:r>
                    </a:p>
                  </a:txBody>
                  <a:tcPr/>
                </a:tc>
                <a:extLst>
                  <a:ext uri="{0D108BD9-81ED-4DB2-BD59-A6C34878D82A}">
                    <a16:rowId xmlns:a16="http://schemas.microsoft.com/office/drawing/2014/main" val="3037123371"/>
                  </a:ext>
                </a:extLst>
              </a:tr>
              <a:tr h="396103">
                <a:tc>
                  <a:txBody>
                    <a:bodyPr/>
                    <a:lstStyle/>
                    <a:p>
                      <a:r>
                        <a:rPr lang="pt-BR" dirty="0"/>
                        <a:t>Sexo: Masculino</a:t>
                      </a:r>
                    </a:p>
                  </a:txBody>
                  <a:tcPr/>
                </a:tc>
                <a:tc>
                  <a:txBody>
                    <a:bodyPr/>
                    <a:lstStyle/>
                    <a:p>
                      <a:r>
                        <a:rPr lang="pt-BR" dirty="0"/>
                        <a:t>Fazer Filme</a:t>
                      </a:r>
                    </a:p>
                  </a:txBody>
                  <a:tcPr/>
                </a:tc>
                <a:extLst>
                  <a:ext uri="{0D108BD9-81ED-4DB2-BD59-A6C34878D82A}">
                    <a16:rowId xmlns:a16="http://schemas.microsoft.com/office/drawing/2014/main" val="727201014"/>
                  </a:ext>
                </a:extLst>
              </a:tr>
              <a:tr h="558569">
                <a:tc>
                  <a:txBody>
                    <a:bodyPr/>
                    <a:lstStyle/>
                    <a:p>
                      <a:r>
                        <a:rPr lang="pt-BR" dirty="0"/>
                        <a:t>Time: Lakers </a:t>
                      </a:r>
                    </a:p>
                  </a:txBody>
                  <a:tcPr/>
                </a:tc>
                <a:tc>
                  <a:txBody>
                    <a:bodyPr/>
                    <a:lstStyle/>
                    <a:p>
                      <a:endParaRPr lang="pt-BR" dirty="0"/>
                    </a:p>
                  </a:txBody>
                  <a:tcPr/>
                </a:tc>
                <a:extLst>
                  <a:ext uri="{0D108BD9-81ED-4DB2-BD59-A6C34878D82A}">
                    <a16:rowId xmlns:a16="http://schemas.microsoft.com/office/drawing/2014/main" val="2392475831"/>
                  </a:ext>
                </a:extLst>
              </a:tr>
              <a:tr h="558569">
                <a:tc>
                  <a:txBody>
                    <a:bodyPr/>
                    <a:lstStyle/>
                    <a:p>
                      <a:r>
                        <a:rPr lang="pt-BR" dirty="0"/>
                        <a:t>Altura: 2,06m</a:t>
                      </a:r>
                    </a:p>
                  </a:txBody>
                  <a:tcPr/>
                </a:tc>
                <a:tc>
                  <a:txBody>
                    <a:bodyPr/>
                    <a:lstStyle/>
                    <a:p>
                      <a:endParaRPr lang="pt-BR" dirty="0"/>
                    </a:p>
                  </a:txBody>
                  <a:tcPr/>
                </a:tc>
                <a:extLst>
                  <a:ext uri="{0D108BD9-81ED-4DB2-BD59-A6C34878D82A}">
                    <a16:rowId xmlns:a16="http://schemas.microsoft.com/office/drawing/2014/main" val="236452022"/>
                  </a:ext>
                </a:extLst>
              </a:tr>
              <a:tr h="315700">
                <a:tc>
                  <a:txBody>
                    <a:bodyPr/>
                    <a:lstStyle/>
                    <a:p>
                      <a:r>
                        <a:rPr lang="pt-BR" dirty="0"/>
                        <a:t>Salário: 41,18 milhões USD</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37320053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9469D-4731-4814-AC35-24EA012C0722}"/>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EE8D4724-B2A2-494E-9F27-C444C055617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3A9C2ED-9EB0-47DF-8AE6-4B839D443A32}"/>
              </a:ext>
            </a:extLst>
          </p:cNvPr>
          <p:cNvSpPr>
            <a:spLocks noGrp="1"/>
          </p:cNvSpPr>
          <p:nvPr>
            <p:ph type="sldNum" sz="quarter" idx="12"/>
          </p:nvPr>
        </p:nvSpPr>
        <p:spPr/>
        <p:txBody>
          <a:bodyPr/>
          <a:lstStyle/>
          <a:p>
            <a:fld id="{4898AEC0-503E-4FA4-859C-D0F72D6E3F79}" type="slidenum">
              <a:rPr lang="en-US" noProof="1" smtClean="0"/>
              <a:pPr/>
              <a:t>74</a:t>
            </a:fld>
            <a:endParaRPr lang="en-US" noProof="1"/>
          </a:p>
        </p:txBody>
      </p:sp>
      <p:pic>
        <p:nvPicPr>
          <p:cNvPr id="6" name="Espaço Reservado para Conteúdo 5">
            <a:extLst>
              <a:ext uri="{FF2B5EF4-FFF2-40B4-BE49-F238E27FC236}">
                <a16:creationId xmlns:a16="http://schemas.microsoft.com/office/drawing/2014/main" id="{3FA8B826-C948-41F3-A017-5079FA4C3B2C}"/>
              </a:ext>
            </a:extLst>
          </p:cNvPr>
          <p:cNvPicPr>
            <a:picLocks noGrp="1" noChangeAspect="1"/>
          </p:cNvPicPr>
          <p:nvPr>
            <p:ph sz="quarter" idx="1"/>
          </p:nvPr>
        </p:nvPicPr>
        <p:blipFill rotWithShape="1">
          <a:blip r:embed="rId2"/>
          <a:srcRect r="25347" b="8742"/>
          <a:stretch/>
        </p:blipFill>
        <p:spPr>
          <a:xfrm>
            <a:off x="288083" y="1592719"/>
            <a:ext cx="5289757" cy="3672562"/>
          </a:xfrm>
          <a:prstGeom prst="rect">
            <a:avLst/>
          </a:prstGeom>
        </p:spPr>
      </p:pic>
      <p:graphicFrame>
        <p:nvGraphicFramePr>
          <p:cNvPr id="7" name="Tabela 8">
            <a:extLst>
              <a:ext uri="{FF2B5EF4-FFF2-40B4-BE49-F238E27FC236}">
                <a16:creationId xmlns:a16="http://schemas.microsoft.com/office/drawing/2014/main" id="{B412E76D-42D9-44F2-B3B4-B4BB6139F183}"/>
              </a:ext>
            </a:extLst>
          </p:cNvPr>
          <p:cNvGraphicFramePr>
            <a:graphicFrameLocks noGrp="1"/>
          </p:cNvGraphicFramePr>
          <p:nvPr>
            <p:extLst>
              <p:ext uri="{D42A27DB-BD31-4B8C-83A1-F6EECF244321}">
                <p14:modId xmlns:p14="http://schemas.microsoft.com/office/powerpoint/2010/main" val="3881535662"/>
              </p:ext>
            </p:extLst>
          </p:nvPr>
        </p:nvGraphicFramePr>
        <p:xfrm>
          <a:off x="6453378" y="1506149"/>
          <a:ext cx="4783582" cy="4552846"/>
        </p:xfrm>
        <a:graphic>
          <a:graphicData uri="http://schemas.openxmlformats.org/drawingml/2006/table">
            <a:tbl>
              <a:tblPr firstRow="1" bandRow="1">
                <a:tableStyleId>{5C22544A-7EE6-4342-B048-85BDC9FD1C3A}</a:tableStyleId>
              </a:tblPr>
              <a:tblGrid>
                <a:gridCol w="2391791">
                  <a:extLst>
                    <a:ext uri="{9D8B030D-6E8A-4147-A177-3AD203B41FA5}">
                      <a16:colId xmlns:a16="http://schemas.microsoft.com/office/drawing/2014/main" val="2806251661"/>
                    </a:ext>
                  </a:extLst>
                </a:gridCol>
                <a:gridCol w="2391791">
                  <a:extLst>
                    <a:ext uri="{9D8B030D-6E8A-4147-A177-3AD203B41FA5}">
                      <a16:colId xmlns:a16="http://schemas.microsoft.com/office/drawing/2014/main" val="3783331242"/>
                    </a:ext>
                  </a:extLst>
                </a:gridCol>
              </a:tblGrid>
              <a:tr h="558569">
                <a:tc gridSpan="2">
                  <a:txBody>
                    <a:bodyPr/>
                    <a:lstStyle/>
                    <a:p>
                      <a:pPr marL="0" algn="l" defTabSz="1016190" rtl="0" eaLnBrk="1" latinLnBrk="0" hangingPunct="1"/>
                      <a:r>
                        <a:rPr lang="pt-BR" sz="2001" b="1" kern="1200" dirty="0">
                          <a:solidFill>
                            <a:schemeClr val="bg1"/>
                          </a:solidFill>
                          <a:latin typeface="+mn-lt"/>
                          <a:ea typeface="+mn-ea"/>
                          <a:cs typeface="+mn-cs"/>
                        </a:rPr>
                        <a:t>Classe: Bombeiro</a:t>
                      </a:r>
                    </a:p>
                    <a:p>
                      <a:pPr marL="0" algn="l" defTabSz="1016190" rtl="0" eaLnBrk="1" latinLnBrk="0" hangingPunct="1"/>
                      <a:r>
                        <a:rPr lang="pt-BR" sz="2001" b="1" kern="1200" dirty="0">
                          <a:solidFill>
                            <a:schemeClr val="bg1"/>
                          </a:solidFill>
                          <a:latin typeface="+mn-lt"/>
                          <a:ea typeface="+mn-ea"/>
                          <a:cs typeface="+mn-cs"/>
                        </a:rPr>
                        <a:t>Instância:  Bombeiro da Cidade</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15700">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15700">
                <a:tc>
                  <a:txBody>
                    <a:bodyPr/>
                    <a:lstStyle/>
                    <a:p>
                      <a:r>
                        <a:rPr lang="pt-BR" dirty="0"/>
                        <a:t>Nome: Tony</a:t>
                      </a:r>
                    </a:p>
                  </a:txBody>
                  <a:tcPr/>
                </a:tc>
                <a:tc>
                  <a:txBody>
                    <a:bodyPr/>
                    <a:lstStyle/>
                    <a:p>
                      <a:r>
                        <a:rPr lang="pt-BR" dirty="0"/>
                        <a:t>Resgate em altura</a:t>
                      </a:r>
                    </a:p>
                  </a:txBody>
                  <a:tcPr/>
                </a:tc>
                <a:extLst>
                  <a:ext uri="{0D108BD9-81ED-4DB2-BD59-A6C34878D82A}">
                    <a16:rowId xmlns:a16="http://schemas.microsoft.com/office/drawing/2014/main" val="653423804"/>
                  </a:ext>
                </a:extLst>
              </a:tr>
              <a:tr h="331594">
                <a:tc>
                  <a:txBody>
                    <a:bodyPr/>
                    <a:lstStyle/>
                    <a:p>
                      <a:r>
                        <a:rPr lang="pt-BR" dirty="0"/>
                        <a:t>Idade: 29 anos</a:t>
                      </a:r>
                    </a:p>
                  </a:txBody>
                  <a:tcPr/>
                </a:tc>
                <a:tc>
                  <a:txBody>
                    <a:bodyPr/>
                    <a:lstStyle/>
                    <a:p>
                      <a:r>
                        <a:rPr lang="pt-BR" dirty="0"/>
                        <a:t>Apagar incêndios</a:t>
                      </a:r>
                    </a:p>
                  </a:txBody>
                  <a:tcPr/>
                </a:tc>
                <a:extLst>
                  <a:ext uri="{0D108BD9-81ED-4DB2-BD59-A6C34878D82A}">
                    <a16:rowId xmlns:a16="http://schemas.microsoft.com/office/drawing/2014/main" val="3037123371"/>
                  </a:ext>
                </a:extLst>
              </a:tr>
              <a:tr h="315700">
                <a:tc>
                  <a:txBody>
                    <a:bodyPr/>
                    <a:lstStyle/>
                    <a:p>
                      <a:r>
                        <a:rPr lang="pt-BR" dirty="0"/>
                        <a:t>Sexo: Masculino</a:t>
                      </a:r>
                    </a:p>
                  </a:txBody>
                  <a:tcPr/>
                </a:tc>
                <a:tc>
                  <a:txBody>
                    <a:bodyPr/>
                    <a:lstStyle/>
                    <a:p>
                      <a:r>
                        <a:rPr lang="pt-BR" dirty="0"/>
                        <a:t>Resgate em acidente de transito</a:t>
                      </a:r>
                    </a:p>
                  </a:txBody>
                  <a:tcPr/>
                </a:tc>
                <a:extLst>
                  <a:ext uri="{0D108BD9-81ED-4DB2-BD59-A6C34878D82A}">
                    <a16:rowId xmlns:a16="http://schemas.microsoft.com/office/drawing/2014/main" val="727201014"/>
                  </a:ext>
                </a:extLst>
              </a:tr>
              <a:tr h="558569">
                <a:tc>
                  <a:txBody>
                    <a:bodyPr/>
                    <a:lstStyle/>
                    <a:p>
                      <a:r>
                        <a:rPr lang="pt-BR" dirty="0"/>
                        <a:t>Posição: Tenente</a:t>
                      </a:r>
                    </a:p>
                  </a:txBody>
                  <a:tcPr/>
                </a:tc>
                <a:tc>
                  <a:txBody>
                    <a:bodyPr/>
                    <a:lstStyle/>
                    <a:p>
                      <a:endParaRPr lang="pt-BR" dirty="0"/>
                    </a:p>
                  </a:txBody>
                  <a:tcPr/>
                </a:tc>
                <a:extLst>
                  <a:ext uri="{0D108BD9-81ED-4DB2-BD59-A6C34878D82A}">
                    <a16:rowId xmlns:a16="http://schemas.microsoft.com/office/drawing/2014/main" val="2392475831"/>
                  </a:ext>
                </a:extLst>
              </a:tr>
              <a:tr h="558569">
                <a:tc>
                  <a:txBody>
                    <a:bodyPr/>
                    <a:lstStyle/>
                    <a:p>
                      <a:r>
                        <a:rPr lang="pt-BR" dirty="0"/>
                        <a:t>Instituição: Corpo de Bombeiros</a:t>
                      </a:r>
                    </a:p>
                  </a:txBody>
                  <a:tcPr/>
                </a:tc>
                <a:tc>
                  <a:txBody>
                    <a:bodyPr/>
                    <a:lstStyle/>
                    <a:p>
                      <a:endParaRPr lang="pt-BR" dirty="0"/>
                    </a:p>
                  </a:txBody>
                  <a:tcPr/>
                </a:tc>
                <a:extLst>
                  <a:ext uri="{0D108BD9-81ED-4DB2-BD59-A6C34878D82A}">
                    <a16:rowId xmlns:a16="http://schemas.microsoft.com/office/drawing/2014/main" val="236452022"/>
                  </a:ext>
                </a:extLst>
              </a:tr>
              <a:tr h="315700">
                <a:tc>
                  <a:txBody>
                    <a:bodyPr/>
                    <a:lstStyle/>
                    <a:p>
                      <a:r>
                        <a:rPr lang="pt-BR" dirty="0"/>
                        <a:t>Medalhas: 200</a:t>
                      </a:r>
                    </a:p>
                  </a:txBody>
                  <a:tcPr/>
                </a:tc>
                <a:tc>
                  <a:txBody>
                    <a:bodyPr/>
                    <a:lstStyle/>
                    <a:p>
                      <a:endParaRPr lang="pt-BR" dirty="0"/>
                    </a:p>
                  </a:txBody>
                  <a:tcPr/>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7845211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198452-DC42-4800-8143-18EB171930B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BAF756A8-EBC7-409C-9A28-E0E35373AD2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EC6CFA5-D7EA-4879-905A-9165D1B55225}"/>
              </a:ext>
            </a:extLst>
          </p:cNvPr>
          <p:cNvSpPr>
            <a:spLocks noGrp="1"/>
          </p:cNvSpPr>
          <p:nvPr>
            <p:ph type="sldNum" sz="quarter" idx="12"/>
          </p:nvPr>
        </p:nvSpPr>
        <p:spPr/>
        <p:txBody>
          <a:bodyPr/>
          <a:lstStyle/>
          <a:p>
            <a:fld id="{4898AEC0-503E-4FA4-859C-D0F72D6E3F79}" type="slidenum">
              <a:rPr lang="en-US" noProof="1" smtClean="0"/>
              <a:pPr/>
              <a:t>75</a:t>
            </a:fld>
            <a:endParaRPr lang="en-US" noProof="1"/>
          </a:p>
        </p:txBody>
      </p:sp>
      <p:pic>
        <p:nvPicPr>
          <p:cNvPr id="6" name="Espaço Reservado para Conteúdo 5">
            <a:extLst>
              <a:ext uri="{FF2B5EF4-FFF2-40B4-BE49-F238E27FC236}">
                <a16:creationId xmlns:a16="http://schemas.microsoft.com/office/drawing/2014/main" id="{D87049E5-9667-4591-9654-29C7002E7F1D}"/>
              </a:ext>
            </a:extLst>
          </p:cNvPr>
          <p:cNvPicPr>
            <a:picLocks noGrp="1" noChangeAspect="1"/>
          </p:cNvPicPr>
          <p:nvPr>
            <p:ph sz="quarter" idx="1"/>
          </p:nvPr>
        </p:nvPicPr>
        <p:blipFill>
          <a:blip r:embed="rId2"/>
          <a:stretch>
            <a:fillRect/>
          </a:stretch>
        </p:blipFill>
        <p:spPr>
          <a:xfrm>
            <a:off x="296419" y="1387018"/>
            <a:ext cx="6256781" cy="3910488"/>
          </a:xfrm>
          <a:prstGeom prst="rect">
            <a:avLst/>
          </a:prstGeom>
        </p:spPr>
      </p:pic>
      <p:graphicFrame>
        <p:nvGraphicFramePr>
          <p:cNvPr id="7" name="Tabela 8">
            <a:extLst>
              <a:ext uri="{FF2B5EF4-FFF2-40B4-BE49-F238E27FC236}">
                <a16:creationId xmlns:a16="http://schemas.microsoft.com/office/drawing/2014/main" id="{8337DE2C-C0DC-438A-BA97-F03500DB3EF1}"/>
              </a:ext>
            </a:extLst>
          </p:cNvPr>
          <p:cNvGraphicFramePr>
            <a:graphicFrameLocks noGrp="1"/>
          </p:cNvGraphicFramePr>
          <p:nvPr>
            <p:extLst>
              <p:ext uri="{D42A27DB-BD31-4B8C-83A1-F6EECF244321}">
                <p14:modId xmlns:p14="http://schemas.microsoft.com/office/powerpoint/2010/main" val="240480904"/>
              </p:ext>
            </p:extLst>
          </p:nvPr>
        </p:nvGraphicFramePr>
        <p:xfrm>
          <a:off x="7408418" y="1514751"/>
          <a:ext cx="4113022" cy="3733406"/>
        </p:xfrm>
        <a:graphic>
          <a:graphicData uri="http://schemas.openxmlformats.org/drawingml/2006/table">
            <a:tbl>
              <a:tblPr firstRow="1" bandRow="1">
                <a:tableStyleId>{5C22544A-7EE6-4342-B048-85BDC9FD1C3A}</a:tableStyleId>
              </a:tblPr>
              <a:tblGrid>
                <a:gridCol w="2056511">
                  <a:extLst>
                    <a:ext uri="{9D8B030D-6E8A-4147-A177-3AD203B41FA5}">
                      <a16:colId xmlns:a16="http://schemas.microsoft.com/office/drawing/2014/main" val="2806251661"/>
                    </a:ext>
                  </a:extLst>
                </a:gridCol>
                <a:gridCol w="2056511">
                  <a:extLst>
                    <a:ext uri="{9D8B030D-6E8A-4147-A177-3AD203B41FA5}">
                      <a16:colId xmlns:a16="http://schemas.microsoft.com/office/drawing/2014/main" val="3783331242"/>
                    </a:ext>
                  </a:extLst>
                </a:gridCol>
              </a:tblGrid>
              <a:tr h="657394">
                <a:tc gridSpan="2">
                  <a:txBody>
                    <a:bodyPr/>
                    <a:lstStyle/>
                    <a:p>
                      <a:pPr marL="0" algn="l" defTabSz="1016190" rtl="0" eaLnBrk="1" latinLnBrk="0" hangingPunct="1"/>
                      <a:r>
                        <a:rPr lang="pt-BR" sz="2001" b="1" kern="1200" dirty="0">
                          <a:solidFill>
                            <a:schemeClr val="bg1"/>
                          </a:solidFill>
                          <a:latin typeface="+mn-lt"/>
                          <a:ea typeface="+mn-ea"/>
                          <a:cs typeface="+mn-cs"/>
                        </a:rPr>
                        <a:t>Classe:  Carro                                             Identidade:  Carro dos Sonhos</a:t>
                      </a:r>
                    </a:p>
                  </a:txBody>
                  <a:tcPr/>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71555">
                <a:tc>
                  <a:txBody>
                    <a:bodyPr/>
                    <a:lstStyle/>
                    <a:p>
                      <a:pPr marL="0" algn="l" defTabSz="1016190" rtl="0" eaLnBrk="1" latinLnBrk="0" hangingPunct="1"/>
                      <a:r>
                        <a:rPr lang="pt-BR" sz="2001" b="1" kern="1200" dirty="0">
                          <a:solidFill>
                            <a:schemeClr val="dk1"/>
                          </a:solidFill>
                          <a:latin typeface="+mn-lt"/>
                          <a:ea typeface="+mn-ea"/>
                          <a:cs typeface="+mn-cs"/>
                        </a:rPr>
                        <a:t>Atributos</a:t>
                      </a:r>
                    </a:p>
                  </a:txBody>
                  <a:tcPr/>
                </a:tc>
                <a:tc>
                  <a:txBody>
                    <a:bodyPr/>
                    <a:lstStyle/>
                    <a:p>
                      <a:pPr marL="0" algn="l" defTabSz="1016190" rtl="0" eaLnBrk="1" latinLnBrk="0" hangingPunct="1"/>
                      <a:r>
                        <a:rPr lang="pt-BR" sz="2001" b="1" kern="1200" dirty="0">
                          <a:solidFill>
                            <a:schemeClr val="dk1"/>
                          </a:solidFill>
                          <a:latin typeface="+mn-lt"/>
                          <a:ea typeface="+mn-ea"/>
                          <a:cs typeface="+mn-cs"/>
                        </a:rPr>
                        <a:t>Comportamentos</a:t>
                      </a:r>
                    </a:p>
                  </a:txBody>
                  <a:tcPr/>
                </a:tc>
                <a:extLst>
                  <a:ext uri="{0D108BD9-81ED-4DB2-BD59-A6C34878D82A}">
                    <a16:rowId xmlns:a16="http://schemas.microsoft.com/office/drawing/2014/main" val="3199377942"/>
                  </a:ext>
                </a:extLst>
              </a:tr>
              <a:tr h="371555">
                <a:tc>
                  <a:txBody>
                    <a:bodyPr/>
                    <a:lstStyle/>
                    <a:p>
                      <a:r>
                        <a:rPr lang="pt-BR" dirty="0"/>
                        <a:t>Modelo: Enzo</a:t>
                      </a:r>
                    </a:p>
                  </a:txBody>
                  <a:tcPr/>
                </a:tc>
                <a:tc>
                  <a:txBody>
                    <a:bodyPr/>
                    <a:lstStyle/>
                    <a:p>
                      <a:r>
                        <a:rPr lang="pt-BR" dirty="0"/>
                        <a:t>Acelerar</a:t>
                      </a:r>
                    </a:p>
                  </a:txBody>
                  <a:tcPr/>
                </a:tc>
                <a:extLst>
                  <a:ext uri="{0D108BD9-81ED-4DB2-BD59-A6C34878D82A}">
                    <a16:rowId xmlns:a16="http://schemas.microsoft.com/office/drawing/2014/main" val="653423804"/>
                  </a:ext>
                </a:extLst>
              </a:tr>
              <a:tr h="404627">
                <a:tc>
                  <a:txBody>
                    <a:bodyPr/>
                    <a:lstStyle/>
                    <a:p>
                      <a:r>
                        <a:rPr lang="pt-BR" dirty="0"/>
                        <a:t>Marca: Ferrari</a:t>
                      </a:r>
                    </a:p>
                  </a:txBody>
                  <a:tcPr/>
                </a:tc>
                <a:tc>
                  <a:txBody>
                    <a:bodyPr/>
                    <a:lstStyle/>
                    <a:p>
                      <a:r>
                        <a:rPr lang="pt-BR" dirty="0"/>
                        <a:t>Frear</a:t>
                      </a:r>
                    </a:p>
                  </a:txBody>
                  <a:tcPr/>
                </a:tc>
                <a:extLst>
                  <a:ext uri="{0D108BD9-81ED-4DB2-BD59-A6C34878D82A}">
                    <a16:rowId xmlns:a16="http://schemas.microsoft.com/office/drawing/2014/main" val="3037123371"/>
                  </a:ext>
                </a:extLst>
              </a:tr>
              <a:tr h="657394">
                <a:tc>
                  <a:txBody>
                    <a:bodyPr/>
                    <a:lstStyle/>
                    <a:p>
                      <a:r>
                        <a:rPr lang="pt-BR" dirty="0"/>
                        <a:t>Velocidade Máxima: 320 km/h</a:t>
                      </a:r>
                    </a:p>
                  </a:txBody>
                  <a:tcPr/>
                </a:tc>
                <a:tc>
                  <a:txBody>
                    <a:bodyPr/>
                    <a:lstStyle/>
                    <a:p>
                      <a:r>
                        <a:rPr lang="pt-BR" dirty="0"/>
                        <a:t>Abrir Portas</a:t>
                      </a:r>
                    </a:p>
                  </a:txBody>
                  <a:tcPr/>
                </a:tc>
                <a:extLst>
                  <a:ext uri="{0D108BD9-81ED-4DB2-BD59-A6C34878D82A}">
                    <a16:rowId xmlns:a16="http://schemas.microsoft.com/office/drawing/2014/main" val="727201014"/>
                  </a:ext>
                </a:extLst>
              </a:tr>
              <a:tr h="523603">
                <a:tc>
                  <a:txBody>
                    <a:bodyPr/>
                    <a:lstStyle/>
                    <a:p>
                      <a:r>
                        <a:rPr lang="pt-BR" dirty="0"/>
                        <a:t>Cor: Vermelho</a:t>
                      </a:r>
                    </a:p>
                  </a:txBody>
                  <a:tcPr/>
                </a:tc>
                <a:tc>
                  <a:txBody>
                    <a:bodyPr/>
                    <a:lstStyle/>
                    <a:p>
                      <a:endParaRPr lang="pt-BR" dirty="0"/>
                    </a:p>
                  </a:txBody>
                  <a:tcPr/>
                </a:tc>
                <a:extLst>
                  <a:ext uri="{0D108BD9-81ED-4DB2-BD59-A6C34878D82A}">
                    <a16:rowId xmlns:a16="http://schemas.microsoft.com/office/drawing/2014/main" val="2392475831"/>
                  </a:ext>
                </a:extLst>
              </a:tr>
            </a:tbl>
          </a:graphicData>
        </a:graphic>
      </p:graphicFrame>
    </p:spTree>
    <p:extLst>
      <p:ext uri="{BB962C8B-B14F-4D97-AF65-F5344CB8AC3E}">
        <p14:creationId xmlns:p14="http://schemas.microsoft.com/office/powerpoint/2010/main" val="16601402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FFE69-506D-43FA-AD5D-B849731F7468}"/>
              </a:ext>
            </a:extLst>
          </p:cNvPr>
          <p:cNvSpPr>
            <a:spLocks noGrp="1"/>
          </p:cNvSpPr>
          <p:nvPr>
            <p:ph type="title"/>
          </p:nvPr>
        </p:nvSpPr>
        <p:spPr/>
        <p:txBody>
          <a:bodyPr/>
          <a:lstStyle/>
          <a:p>
            <a:r>
              <a:rPr lang="pt-BR"/>
              <a:t>Classe</a:t>
            </a:r>
          </a:p>
        </p:txBody>
      </p:sp>
      <p:sp>
        <p:nvSpPr>
          <p:cNvPr id="3" name="Espaço Reservado para Texto 2">
            <a:extLst>
              <a:ext uri="{FF2B5EF4-FFF2-40B4-BE49-F238E27FC236}">
                <a16:creationId xmlns:a16="http://schemas.microsoft.com/office/drawing/2014/main" id="{4CEAABEF-55BF-48E1-ADAF-3673FC3F1F5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82CF868-2AD7-41BA-9B4D-42CAF28C8397}"/>
              </a:ext>
            </a:extLst>
          </p:cNvPr>
          <p:cNvSpPr>
            <a:spLocks noGrp="1"/>
          </p:cNvSpPr>
          <p:nvPr>
            <p:ph type="sldNum" sz="quarter" idx="12"/>
          </p:nvPr>
        </p:nvSpPr>
        <p:spPr/>
        <p:txBody>
          <a:bodyPr/>
          <a:lstStyle/>
          <a:p>
            <a:fld id="{4898AEC0-503E-4FA4-859C-D0F72D6E3F79}" type="slidenum">
              <a:rPr lang="en-US" noProof="1" smtClean="0"/>
              <a:pPr/>
              <a:t>76</a:t>
            </a:fld>
            <a:endParaRPr lang="en-US" noProof="1"/>
          </a:p>
        </p:txBody>
      </p:sp>
      <p:pic>
        <p:nvPicPr>
          <p:cNvPr id="7" name="Espaço Reservado para Conteúdo 6">
            <a:extLst>
              <a:ext uri="{FF2B5EF4-FFF2-40B4-BE49-F238E27FC236}">
                <a16:creationId xmlns:a16="http://schemas.microsoft.com/office/drawing/2014/main" id="{9BA8CDD9-0D11-428B-8F84-C111DDD0CBB9}"/>
              </a:ext>
            </a:extLst>
          </p:cNvPr>
          <p:cNvPicPr>
            <a:picLocks noGrp="1" noChangeAspect="1"/>
          </p:cNvPicPr>
          <p:nvPr>
            <p:ph sz="quarter" idx="1"/>
          </p:nvPr>
        </p:nvPicPr>
        <p:blipFill>
          <a:blip r:embed="rId2"/>
          <a:stretch>
            <a:fillRect/>
          </a:stretch>
        </p:blipFill>
        <p:spPr>
          <a:xfrm>
            <a:off x="296419" y="1373115"/>
            <a:ext cx="8745981" cy="4780710"/>
          </a:xfrm>
        </p:spPr>
      </p:pic>
    </p:spTree>
    <p:extLst>
      <p:ext uri="{BB962C8B-B14F-4D97-AF65-F5344CB8AC3E}">
        <p14:creationId xmlns:p14="http://schemas.microsoft.com/office/powerpoint/2010/main" val="1281265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390F20-6FF6-4050-A7D7-9682EC53F1C8}"/>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E896A26-E3D7-4061-B2DD-43B3A665F11E}"/>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6198748-A8DE-47E1-A216-BF2C0DFD3C36}"/>
              </a:ext>
            </a:extLst>
          </p:cNvPr>
          <p:cNvSpPr>
            <a:spLocks noGrp="1"/>
          </p:cNvSpPr>
          <p:nvPr>
            <p:ph type="sldNum" sz="quarter" idx="12"/>
          </p:nvPr>
        </p:nvSpPr>
        <p:spPr/>
        <p:txBody>
          <a:bodyPr/>
          <a:lstStyle/>
          <a:p>
            <a:fld id="{4898AEC0-503E-4FA4-859C-D0F72D6E3F79}" type="slidenum">
              <a:rPr lang="en-US" noProof="1" smtClean="0"/>
              <a:pPr/>
              <a:t>77</a:t>
            </a:fld>
            <a:endParaRPr lang="en-US" noProof="1"/>
          </a:p>
        </p:txBody>
      </p:sp>
      <p:pic>
        <p:nvPicPr>
          <p:cNvPr id="7" name="Espaço Reservado para Conteúdo 6">
            <a:extLst>
              <a:ext uri="{FF2B5EF4-FFF2-40B4-BE49-F238E27FC236}">
                <a16:creationId xmlns:a16="http://schemas.microsoft.com/office/drawing/2014/main" id="{7006EACF-C12C-44E3-8392-D528EB99476D}"/>
              </a:ext>
            </a:extLst>
          </p:cNvPr>
          <p:cNvPicPr>
            <a:picLocks noGrp="1" noChangeAspect="1"/>
          </p:cNvPicPr>
          <p:nvPr>
            <p:ph sz="quarter" idx="1"/>
          </p:nvPr>
        </p:nvPicPr>
        <p:blipFill>
          <a:blip r:embed="rId2"/>
          <a:stretch>
            <a:fillRect/>
          </a:stretch>
        </p:blipFill>
        <p:spPr>
          <a:xfrm>
            <a:off x="3714012" y="1277302"/>
            <a:ext cx="5032869" cy="5052377"/>
          </a:xfrm>
        </p:spPr>
      </p:pic>
    </p:spTree>
    <p:extLst>
      <p:ext uri="{BB962C8B-B14F-4D97-AF65-F5344CB8AC3E}">
        <p14:creationId xmlns:p14="http://schemas.microsoft.com/office/powerpoint/2010/main" val="38961571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0FA72-2C6A-4CEA-BB96-311246D10116}"/>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2DF47B76-5E05-4F50-BC5F-48311189DB3B}"/>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953DFA46-9FE6-4EEA-BE81-41D73E149A77}"/>
              </a:ext>
            </a:extLst>
          </p:cNvPr>
          <p:cNvSpPr>
            <a:spLocks noGrp="1"/>
          </p:cNvSpPr>
          <p:nvPr>
            <p:ph type="sldNum" sz="quarter" idx="12"/>
          </p:nvPr>
        </p:nvSpPr>
        <p:spPr/>
        <p:txBody>
          <a:bodyPr/>
          <a:lstStyle/>
          <a:p>
            <a:fld id="{4898AEC0-503E-4FA4-859C-D0F72D6E3F79}" type="slidenum">
              <a:rPr lang="en-US" noProof="1" smtClean="0"/>
              <a:pPr/>
              <a:t>78</a:t>
            </a:fld>
            <a:endParaRPr lang="en-US" noProof="1"/>
          </a:p>
        </p:txBody>
      </p:sp>
      <p:pic>
        <p:nvPicPr>
          <p:cNvPr id="7" name="Espaço Reservado para Conteúdo 6">
            <a:extLst>
              <a:ext uri="{FF2B5EF4-FFF2-40B4-BE49-F238E27FC236}">
                <a16:creationId xmlns:a16="http://schemas.microsoft.com/office/drawing/2014/main" id="{D9210EED-28D9-400D-A9A8-A12191C6243C}"/>
              </a:ext>
            </a:extLst>
          </p:cNvPr>
          <p:cNvPicPr>
            <a:picLocks noGrp="1" noChangeAspect="1"/>
          </p:cNvPicPr>
          <p:nvPr>
            <p:ph sz="quarter" idx="1"/>
          </p:nvPr>
        </p:nvPicPr>
        <p:blipFill>
          <a:blip r:embed="rId2"/>
          <a:stretch>
            <a:fillRect/>
          </a:stretch>
        </p:blipFill>
        <p:spPr>
          <a:xfrm>
            <a:off x="2628754" y="1152296"/>
            <a:ext cx="7260147" cy="5272782"/>
          </a:xfrm>
        </p:spPr>
      </p:pic>
    </p:spTree>
    <p:extLst>
      <p:ext uri="{BB962C8B-B14F-4D97-AF65-F5344CB8AC3E}">
        <p14:creationId xmlns:p14="http://schemas.microsoft.com/office/powerpoint/2010/main" val="9291930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19AA04-364F-4906-A1AC-FE97E2354490}"/>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0F6E7A51-4837-48C5-9B90-9AE6412E88B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0F711F7F-5F38-476C-A903-9BD108FB5282}"/>
              </a:ext>
            </a:extLst>
          </p:cNvPr>
          <p:cNvSpPr>
            <a:spLocks noGrp="1"/>
          </p:cNvSpPr>
          <p:nvPr>
            <p:ph type="sldNum" sz="quarter" idx="12"/>
          </p:nvPr>
        </p:nvSpPr>
        <p:spPr/>
        <p:txBody>
          <a:bodyPr/>
          <a:lstStyle/>
          <a:p>
            <a:fld id="{4898AEC0-503E-4FA4-859C-D0F72D6E3F79}" type="slidenum">
              <a:rPr lang="en-US" noProof="1" smtClean="0"/>
              <a:pPr/>
              <a:t>79</a:t>
            </a:fld>
            <a:endParaRPr lang="en-US" noProof="1"/>
          </a:p>
        </p:txBody>
      </p:sp>
      <p:pic>
        <p:nvPicPr>
          <p:cNvPr id="7" name="Imagem 6">
            <a:extLst>
              <a:ext uri="{FF2B5EF4-FFF2-40B4-BE49-F238E27FC236}">
                <a16:creationId xmlns:a16="http://schemas.microsoft.com/office/drawing/2014/main" id="{85CB46BE-0D3C-4BC8-99E0-5893994FFCF9}"/>
              </a:ext>
            </a:extLst>
          </p:cNvPr>
          <p:cNvPicPr>
            <a:picLocks noChangeAspect="1"/>
          </p:cNvPicPr>
          <p:nvPr/>
        </p:nvPicPr>
        <p:blipFill>
          <a:blip r:embed="rId2"/>
          <a:stretch>
            <a:fillRect/>
          </a:stretch>
        </p:blipFill>
        <p:spPr>
          <a:xfrm>
            <a:off x="3259166" y="1347184"/>
            <a:ext cx="5673194" cy="4908469"/>
          </a:xfrm>
          <a:prstGeom prst="rect">
            <a:avLst/>
          </a:prstGeom>
        </p:spPr>
      </p:pic>
    </p:spTree>
    <p:extLst>
      <p:ext uri="{BB962C8B-B14F-4D97-AF65-F5344CB8AC3E}">
        <p14:creationId xmlns:p14="http://schemas.microsoft.com/office/powerpoint/2010/main" val="33470040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0F852-33B7-4680-8161-E1DABB0240B6}"/>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0885917E-96F2-418A-8FD2-C9D9829B6ED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04A320E-BECC-4462-95E7-C8E4C090F3F3}"/>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pic>
        <p:nvPicPr>
          <p:cNvPr id="6" name="Imagem 5">
            <a:extLst>
              <a:ext uri="{FF2B5EF4-FFF2-40B4-BE49-F238E27FC236}">
                <a16:creationId xmlns:a16="http://schemas.microsoft.com/office/drawing/2014/main" id="{711D975A-6594-4FED-9407-C93234CEB593}"/>
              </a:ext>
            </a:extLst>
          </p:cNvPr>
          <p:cNvPicPr>
            <a:picLocks noChangeAspect="1"/>
          </p:cNvPicPr>
          <p:nvPr/>
        </p:nvPicPr>
        <p:blipFill>
          <a:blip r:embed="rId3"/>
          <a:stretch>
            <a:fillRect/>
          </a:stretch>
        </p:blipFill>
        <p:spPr>
          <a:xfrm>
            <a:off x="972969" y="1439192"/>
            <a:ext cx="2527455" cy="1895591"/>
          </a:xfrm>
          <a:prstGeom prst="rect">
            <a:avLst/>
          </a:prstGeom>
          <a:solidFill>
            <a:srgbClr val="FFFFFF">
              <a:shade val="85000"/>
            </a:srgbClr>
          </a:solidFill>
          <a:ln w="1143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Retângulo 8">
            <a:extLst>
              <a:ext uri="{FF2B5EF4-FFF2-40B4-BE49-F238E27FC236}">
                <a16:creationId xmlns:a16="http://schemas.microsoft.com/office/drawing/2014/main" id="{6C472CE2-469F-4725-98F9-812FCEB05BE6}"/>
              </a:ext>
            </a:extLst>
          </p:cNvPr>
          <p:cNvSpPr/>
          <p:nvPr/>
        </p:nvSpPr>
        <p:spPr>
          <a:xfrm>
            <a:off x="1515922" y="3495446"/>
            <a:ext cx="1441548" cy="923330"/>
          </a:xfrm>
          <a:prstGeom prst="rect">
            <a:avLst/>
          </a:prstGeom>
          <a:noFill/>
        </p:spPr>
        <p:txBody>
          <a:bodyPr wrap="none" lIns="91440" tIns="45720" rIns="91440" bIns="45720">
            <a:spAutoFit/>
          </a:bodyPr>
          <a:lstStyle/>
          <a:p>
            <a:pPr algn="ctr"/>
            <a:r>
              <a:rPr lang="pt-BR" sz="5400" b="1" dirty="0">
                <a:ln w="22225">
                  <a:solidFill>
                    <a:schemeClr val="accent2"/>
                  </a:solidFill>
                  <a:prstDash val="solid"/>
                </a:ln>
                <a:solidFill>
                  <a:schemeClr val="accent2">
                    <a:lumMod val="40000"/>
                    <a:lumOff val="60000"/>
                  </a:schemeClr>
                </a:solidFill>
              </a:rPr>
              <a:t>OAK</a:t>
            </a:r>
            <a:endParaRPr lang="pt-BR" sz="5400" b="1" cap="none" spc="0" dirty="0">
              <a:ln w="22225">
                <a:solidFill>
                  <a:schemeClr val="accent2"/>
                </a:solidFill>
                <a:prstDash val="solid"/>
              </a:ln>
              <a:solidFill>
                <a:schemeClr val="accent2">
                  <a:lumMod val="40000"/>
                  <a:lumOff val="60000"/>
                </a:schemeClr>
              </a:solidFill>
              <a:effectLst/>
            </a:endParaRPr>
          </a:p>
        </p:txBody>
      </p:sp>
      <p:pic>
        <p:nvPicPr>
          <p:cNvPr id="10" name="Imagem 9" descr="Logotipo&#10;&#10;Descrição gerada automaticamente">
            <a:extLst>
              <a:ext uri="{FF2B5EF4-FFF2-40B4-BE49-F238E27FC236}">
                <a16:creationId xmlns:a16="http://schemas.microsoft.com/office/drawing/2014/main" id="{57621280-DDAC-4BAB-B879-9EAC9DA27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9031" y="1215412"/>
            <a:ext cx="3810000" cy="2343150"/>
          </a:xfrm>
          <a:prstGeom prst="rect">
            <a:avLst/>
          </a:prstGeom>
        </p:spPr>
      </p:pic>
      <p:sp>
        <p:nvSpPr>
          <p:cNvPr id="11" name="Seta: para a Direita 10">
            <a:extLst>
              <a:ext uri="{FF2B5EF4-FFF2-40B4-BE49-F238E27FC236}">
                <a16:creationId xmlns:a16="http://schemas.microsoft.com/office/drawing/2014/main" id="{E6BA1D49-D3F8-45AA-ADEC-74F8DFA736A8}"/>
              </a:ext>
            </a:extLst>
          </p:cNvPr>
          <p:cNvSpPr/>
          <p:nvPr/>
        </p:nvSpPr>
        <p:spPr>
          <a:xfrm>
            <a:off x="4782970" y="2076757"/>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2" name="Imagem 11">
            <a:extLst>
              <a:ext uri="{FF2B5EF4-FFF2-40B4-BE49-F238E27FC236}">
                <a16:creationId xmlns:a16="http://schemas.microsoft.com/office/drawing/2014/main" id="{F0CBA4A6-29EB-4820-9340-68B703AC1C32}"/>
              </a:ext>
            </a:extLst>
          </p:cNvPr>
          <p:cNvPicPr>
            <a:picLocks noChangeAspect="1"/>
          </p:cNvPicPr>
          <p:nvPr/>
        </p:nvPicPr>
        <p:blipFill>
          <a:blip r:embed="rId5"/>
          <a:stretch>
            <a:fillRect/>
          </a:stretch>
        </p:blipFill>
        <p:spPr>
          <a:xfrm>
            <a:off x="1853134" y="4651915"/>
            <a:ext cx="3076575" cy="1485900"/>
          </a:xfrm>
          <a:prstGeom prst="rect">
            <a:avLst/>
          </a:prstGeom>
          <a:solidFill>
            <a:srgbClr val="FFFFFF">
              <a:shade val="85000"/>
            </a:srgbClr>
          </a:solidFill>
          <a:ln w="190500" cap="sq">
            <a:solidFill>
              <a:srgbClr val="00B0F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Seta: para a Direita 12">
            <a:extLst>
              <a:ext uri="{FF2B5EF4-FFF2-40B4-BE49-F238E27FC236}">
                <a16:creationId xmlns:a16="http://schemas.microsoft.com/office/drawing/2014/main" id="{24FCE097-77D5-4E9A-B235-61B5AFF9F764}"/>
              </a:ext>
            </a:extLst>
          </p:cNvPr>
          <p:cNvSpPr/>
          <p:nvPr/>
        </p:nvSpPr>
        <p:spPr>
          <a:xfrm>
            <a:off x="5597457" y="4946319"/>
            <a:ext cx="1628974" cy="432111"/>
          </a:xfrm>
          <a:prstGeom prst="rightArrow">
            <a:avLst/>
          </a:prstGeom>
          <a:solidFill>
            <a:srgbClr val="00B0F0"/>
          </a:solidFill>
          <a:ln w="9525" cap="flat" cmpd="sng" algn="ctr">
            <a:solidFill>
              <a:srgbClr val="00B0F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4" name="Imagem 13">
            <a:extLst>
              <a:ext uri="{FF2B5EF4-FFF2-40B4-BE49-F238E27FC236}">
                <a16:creationId xmlns:a16="http://schemas.microsoft.com/office/drawing/2014/main" id="{D5F63913-1D63-49D8-826C-BD9CCE6C3EB8}"/>
              </a:ext>
            </a:extLst>
          </p:cNvPr>
          <p:cNvPicPr>
            <a:picLocks noChangeAspect="1"/>
          </p:cNvPicPr>
          <p:nvPr/>
        </p:nvPicPr>
        <p:blipFill>
          <a:blip r:embed="rId6"/>
          <a:stretch>
            <a:fillRect/>
          </a:stretch>
        </p:blipFill>
        <p:spPr>
          <a:xfrm>
            <a:off x="8007428" y="3716427"/>
            <a:ext cx="2613206" cy="2613206"/>
          </a:xfrm>
          <a:prstGeom prst="rect">
            <a:avLst/>
          </a:prstGeom>
          <a:solidFill>
            <a:srgbClr val="FFFFFF">
              <a:shade val="85000"/>
            </a:srgbClr>
          </a:solidFill>
          <a:ln w="190500" cap="rnd">
            <a:solidFill>
              <a:srgbClr val="00B0F0"/>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6981530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B1ED55-07F3-4926-B978-464D3DBD7CEF}"/>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BD9F5881-A7DE-4958-91F0-BBF5619E93C0}"/>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D361AF69-042E-40D7-8FDB-6007501E3E71}"/>
              </a:ext>
            </a:extLst>
          </p:cNvPr>
          <p:cNvSpPr>
            <a:spLocks noGrp="1"/>
          </p:cNvSpPr>
          <p:nvPr>
            <p:ph type="sldNum" sz="quarter" idx="12"/>
          </p:nvPr>
        </p:nvSpPr>
        <p:spPr/>
        <p:txBody>
          <a:bodyPr/>
          <a:lstStyle/>
          <a:p>
            <a:fld id="{4898AEC0-503E-4FA4-859C-D0F72D6E3F79}" type="slidenum">
              <a:rPr lang="en-US" noProof="1" smtClean="0"/>
              <a:pPr/>
              <a:t>80</a:t>
            </a:fld>
            <a:endParaRPr lang="en-US" noProof="1"/>
          </a:p>
        </p:txBody>
      </p:sp>
      <p:pic>
        <p:nvPicPr>
          <p:cNvPr id="7" name="Espaço Reservado para Conteúdo 6">
            <a:extLst>
              <a:ext uri="{FF2B5EF4-FFF2-40B4-BE49-F238E27FC236}">
                <a16:creationId xmlns:a16="http://schemas.microsoft.com/office/drawing/2014/main" id="{7C5E9131-743C-493F-8BBD-19CAE9DDEC2B}"/>
              </a:ext>
            </a:extLst>
          </p:cNvPr>
          <p:cNvPicPr>
            <a:picLocks noGrp="1" noChangeAspect="1"/>
          </p:cNvPicPr>
          <p:nvPr>
            <p:ph sz="quarter" idx="1"/>
          </p:nvPr>
        </p:nvPicPr>
        <p:blipFill>
          <a:blip r:embed="rId2"/>
          <a:stretch>
            <a:fillRect/>
          </a:stretch>
        </p:blipFill>
        <p:spPr>
          <a:xfrm>
            <a:off x="2713062" y="1152296"/>
            <a:ext cx="7664014" cy="5118666"/>
          </a:xfrm>
        </p:spPr>
      </p:pic>
    </p:spTree>
    <p:extLst>
      <p:ext uri="{BB962C8B-B14F-4D97-AF65-F5344CB8AC3E}">
        <p14:creationId xmlns:p14="http://schemas.microsoft.com/office/powerpoint/2010/main" val="42394388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7496B-42B1-447E-A0DB-EE86AC607BAE}"/>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AE2355DA-1A01-4DEA-91FA-AC9956FF620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5175FC16-2494-40EE-96FF-E884D9014D23}"/>
              </a:ext>
            </a:extLst>
          </p:cNvPr>
          <p:cNvSpPr>
            <a:spLocks noGrp="1"/>
          </p:cNvSpPr>
          <p:nvPr>
            <p:ph type="sldNum" sz="quarter" idx="12"/>
          </p:nvPr>
        </p:nvSpPr>
        <p:spPr/>
        <p:txBody>
          <a:bodyPr/>
          <a:lstStyle/>
          <a:p>
            <a:fld id="{4898AEC0-503E-4FA4-859C-D0F72D6E3F79}" type="slidenum">
              <a:rPr lang="en-US" noProof="1" smtClean="0"/>
              <a:pPr/>
              <a:t>81</a:t>
            </a:fld>
            <a:endParaRPr lang="en-US" noProof="1"/>
          </a:p>
        </p:txBody>
      </p:sp>
      <p:pic>
        <p:nvPicPr>
          <p:cNvPr id="7" name="Imagem 6">
            <a:extLst>
              <a:ext uri="{FF2B5EF4-FFF2-40B4-BE49-F238E27FC236}">
                <a16:creationId xmlns:a16="http://schemas.microsoft.com/office/drawing/2014/main" id="{AD25E78B-2DED-49C1-9764-D23E4594FF14}"/>
              </a:ext>
            </a:extLst>
          </p:cNvPr>
          <p:cNvPicPr>
            <a:picLocks noChangeAspect="1"/>
          </p:cNvPicPr>
          <p:nvPr/>
        </p:nvPicPr>
        <p:blipFill>
          <a:blip r:embed="rId2"/>
          <a:stretch>
            <a:fillRect/>
          </a:stretch>
        </p:blipFill>
        <p:spPr>
          <a:xfrm>
            <a:off x="3152386" y="1302398"/>
            <a:ext cx="6103374" cy="5135525"/>
          </a:xfrm>
          <a:prstGeom prst="rect">
            <a:avLst/>
          </a:prstGeom>
        </p:spPr>
      </p:pic>
    </p:spTree>
    <p:extLst>
      <p:ext uri="{BB962C8B-B14F-4D97-AF65-F5344CB8AC3E}">
        <p14:creationId xmlns:p14="http://schemas.microsoft.com/office/powerpoint/2010/main" val="3374479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6F83A-7347-4A41-A08A-407028F430FB}"/>
              </a:ext>
            </a:extLst>
          </p:cNvPr>
          <p:cNvSpPr>
            <a:spLocks noGrp="1"/>
          </p:cNvSpPr>
          <p:nvPr>
            <p:ph type="title"/>
          </p:nvPr>
        </p:nvSpPr>
        <p:spPr/>
        <p:txBody>
          <a:bodyPr/>
          <a:lstStyle/>
          <a:p>
            <a:r>
              <a:rPr lang="pt-BR" dirty="0" err="1"/>
              <a:t>Array</a:t>
            </a:r>
            <a:endParaRPr lang="pt-BR" dirty="0"/>
          </a:p>
        </p:txBody>
      </p:sp>
      <p:sp>
        <p:nvSpPr>
          <p:cNvPr id="3" name="Espaço Reservado para Texto 2">
            <a:extLst>
              <a:ext uri="{FF2B5EF4-FFF2-40B4-BE49-F238E27FC236}">
                <a16:creationId xmlns:a16="http://schemas.microsoft.com/office/drawing/2014/main" id="{D3B7FAAA-C67D-4544-9BBF-4201C4DEDF4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848E8DEC-EF74-4B22-B38B-EF9F60BDFB86}"/>
              </a:ext>
            </a:extLst>
          </p:cNvPr>
          <p:cNvSpPr>
            <a:spLocks noGrp="1"/>
          </p:cNvSpPr>
          <p:nvPr>
            <p:ph type="sldNum" sz="quarter" idx="12"/>
          </p:nvPr>
        </p:nvSpPr>
        <p:spPr/>
        <p:txBody>
          <a:bodyPr/>
          <a:lstStyle/>
          <a:p>
            <a:fld id="{4898AEC0-503E-4FA4-859C-D0F72D6E3F79}" type="slidenum">
              <a:rPr lang="en-US" noProof="1" smtClean="0"/>
              <a:pPr/>
              <a:t>82</a:t>
            </a:fld>
            <a:endParaRPr lang="en-US" noProof="1"/>
          </a:p>
        </p:txBody>
      </p:sp>
      <p:pic>
        <p:nvPicPr>
          <p:cNvPr id="11" name="Imagem 10">
            <a:extLst>
              <a:ext uri="{FF2B5EF4-FFF2-40B4-BE49-F238E27FC236}">
                <a16:creationId xmlns:a16="http://schemas.microsoft.com/office/drawing/2014/main" id="{70916C04-3E36-4600-8743-271A200C8055}"/>
              </a:ext>
            </a:extLst>
          </p:cNvPr>
          <p:cNvPicPr>
            <a:picLocks noChangeAspect="1"/>
          </p:cNvPicPr>
          <p:nvPr/>
        </p:nvPicPr>
        <p:blipFill>
          <a:blip r:embed="rId2"/>
          <a:stretch>
            <a:fillRect/>
          </a:stretch>
        </p:blipFill>
        <p:spPr>
          <a:xfrm>
            <a:off x="2621279" y="1370228"/>
            <a:ext cx="6455899" cy="5000091"/>
          </a:xfrm>
          <a:prstGeom prst="rect">
            <a:avLst/>
          </a:prstGeom>
        </p:spPr>
      </p:pic>
    </p:spTree>
    <p:extLst>
      <p:ext uri="{BB962C8B-B14F-4D97-AF65-F5344CB8AC3E}">
        <p14:creationId xmlns:p14="http://schemas.microsoft.com/office/powerpoint/2010/main" val="40804447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A77164-A6DE-4AF1-8B79-22F06DA0B35C}"/>
              </a:ext>
            </a:extLst>
          </p:cNvPr>
          <p:cNvSpPr>
            <a:spLocks noGrp="1"/>
          </p:cNvSpPr>
          <p:nvPr>
            <p:ph type="title"/>
          </p:nvPr>
        </p:nvSpPr>
        <p:spPr/>
        <p:txBody>
          <a:bodyPr/>
          <a:lstStyle/>
          <a:p>
            <a:r>
              <a:rPr lang="pt-BR" dirty="0" err="1"/>
              <a:t>Array</a:t>
            </a:r>
            <a:endParaRPr lang="pt-BR" dirty="0"/>
          </a:p>
        </p:txBody>
      </p:sp>
      <p:sp>
        <p:nvSpPr>
          <p:cNvPr id="3" name="Espaço Reservado para Texto 2">
            <a:extLst>
              <a:ext uri="{FF2B5EF4-FFF2-40B4-BE49-F238E27FC236}">
                <a16:creationId xmlns:a16="http://schemas.microsoft.com/office/drawing/2014/main" id="{FFEF6623-6281-4688-BA1D-8184BF94AAF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8261B7D0-75BF-455A-B1A3-EEB90FF041EE}"/>
              </a:ext>
            </a:extLst>
          </p:cNvPr>
          <p:cNvSpPr>
            <a:spLocks noGrp="1"/>
          </p:cNvSpPr>
          <p:nvPr>
            <p:ph type="sldNum" sz="quarter" idx="12"/>
          </p:nvPr>
        </p:nvSpPr>
        <p:spPr/>
        <p:txBody>
          <a:bodyPr/>
          <a:lstStyle/>
          <a:p>
            <a:fld id="{4898AEC0-503E-4FA4-859C-D0F72D6E3F79}" type="slidenum">
              <a:rPr lang="en-US" noProof="1" smtClean="0"/>
              <a:pPr/>
              <a:t>83</a:t>
            </a:fld>
            <a:endParaRPr lang="en-US" noProof="1"/>
          </a:p>
        </p:txBody>
      </p:sp>
      <p:pic>
        <p:nvPicPr>
          <p:cNvPr id="7" name="Imagem 6">
            <a:extLst>
              <a:ext uri="{FF2B5EF4-FFF2-40B4-BE49-F238E27FC236}">
                <a16:creationId xmlns:a16="http://schemas.microsoft.com/office/drawing/2014/main" id="{2F3C92D1-F634-4DD7-BDDD-5228BE43A76B}"/>
              </a:ext>
            </a:extLst>
          </p:cNvPr>
          <p:cNvPicPr>
            <a:picLocks noChangeAspect="1"/>
          </p:cNvPicPr>
          <p:nvPr/>
        </p:nvPicPr>
        <p:blipFill>
          <a:blip r:embed="rId2"/>
          <a:stretch>
            <a:fillRect/>
          </a:stretch>
        </p:blipFill>
        <p:spPr>
          <a:xfrm>
            <a:off x="2307196" y="1357056"/>
            <a:ext cx="7577608" cy="4969895"/>
          </a:xfrm>
          <a:prstGeom prst="rect">
            <a:avLst/>
          </a:prstGeom>
        </p:spPr>
      </p:pic>
    </p:spTree>
    <p:extLst>
      <p:ext uri="{BB962C8B-B14F-4D97-AF65-F5344CB8AC3E}">
        <p14:creationId xmlns:p14="http://schemas.microsoft.com/office/powerpoint/2010/main" val="1636819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17F6F5-57D5-4A2A-89A5-D2AEECBFF804}"/>
              </a:ext>
            </a:extLst>
          </p:cNvPr>
          <p:cNvSpPr>
            <a:spLocks noGrp="1"/>
          </p:cNvSpPr>
          <p:nvPr>
            <p:ph type="title"/>
          </p:nvPr>
        </p:nvSpPr>
        <p:spPr/>
        <p:txBody>
          <a:bodyPr/>
          <a:lstStyle/>
          <a:p>
            <a:r>
              <a:rPr lang="pt-BR" dirty="0" err="1"/>
              <a:t>Array</a:t>
            </a:r>
            <a:endParaRPr lang="pt-BR" dirty="0"/>
          </a:p>
        </p:txBody>
      </p:sp>
      <p:sp>
        <p:nvSpPr>
          <p:cNvPr id="3" name="Espaço Reservado para Texto 2">
            <a:extLst>
              <a:ext uri="{FF2B5EF4-FFF2-40B4-BE49-F238E27FC236}">
                <a16:creationId xmlns:a16="http://schemas.microsoft.com/office/drawing/2014/main" id="{3665E734-90EC-4825-A0B6-A1EDCB6EF87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702FBD2-0FBD-4C1E-8F8C-BA0C5D17BF27}"/>
              </a:ext>
            </a:extLst>
          </p:cNvPr>
          <p:cNvSpPr>
            <a:spLocks noGrp="1"/>
          </p:cNvSpPr>
          <p:nvPr>
            <p:ph type="sldNum" sz="quarter" idx="12"/>
          </p:nvPr>
        </p:nvSpPr>
        <p:spPr/>
        <p:txBody>
          <a:bodyPr/>
          <a:lstStyle/>
          <a:p>
            <a:fld id="{4898AEC0-503E-4FA4-859C-D0F72D6E3F79}" type="slidenum">
              <a:rPr lang="en-US" noProof="1" smtClean="0"/>
              <a:pPr/>
              <a:t>84</a:t>
            </a:fld>
            <a:endParaRPr lang="en-US" noProof="1"/>
          </a:p>
        </p:txBody>
      </p:sp>
      <p:pic>
        <p:nvPicPr>
          <p:cNvPr id="7" name="Imagem 6">
            <a:extLst>
              <a:ext uri="{FF2B5EF4-FFF2-40B4-BE49-F238E27FC236}">
                <a16:creationId xmlns:a16="http://schemas.microsoft.com/office/drawing/2014/main" id="{436710F9-A5E1-4FAD-9FC6-764A95D192E2}"/>
              </a:ext>
            </a:extLst>
          </p:cNvPr>
          <p:cNvPicPr>
            <a:picLocks noChangeAspect="1"/>
          </p:cNvPicPr>
          <p:nvPr/>
        </p:nvPicPr>
        <p:blipFill>
          <a:blip r:embed="rId2"/>
          <a:stretch>
            <a:fillRect/>
          </a:stretch>
        </p:blipFill>
        <p:spPr>
          <a:xfrm>
            <a:off x="2282184" y="1239520"/>
            <a:ext cx="7627631" cy="5162806"/>
          </a:xfrm>
          <a:prstGeom prst="rect">
            <a:avLst/>
          </a:prstGeom>
        </p:spPr>
      </p:pic>
    </p:spTree>
    <p:extLst>
      <p:ext uri="{BB962C8B-B14F-4D97-AF65-F5344CB8AC3E}">
        <p14:creationId xmlns:p14="http://schemas.microsoft.com/office/powerpoint/2010/main" val="31496807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F7612-90E6-48BE-B91E-2133EA1CDE6F}"/>
              </a:ext>
            </a:extLst>
          </p:cNvPr>
          <p:cNvSpPr>
            <a:spLocks noGrp="1"/>
          </p:cNvSpPr>
          <p:nvPr>
            <p:ph type="title"/>
          </p:nvPr>
        </p:nvSpPr>
        <p:spPr/>
        <p:txBody>
          <a:bodyPr/>
          <a:lstStyle/>
          <a:p>
            <a:r>
              <a:rPr lang="pt-BR" dirty="0" err="1"/>
              <a:t>ForEach</a:t>
            </a:r>
            <a:endParaRPr lang="pt-BR" dirty="0"/>
          </a:p>
        </p:txBody>
      </p:sp>
      <p:sp>
        <p:nvSpPr>
          <p:cNvPr id="3" name="Espaço Reservado para Texto 2">
            <a:extLst>
              <a:ext uri="{FF2B5EF4-FFF2-40B4-BE49-F238E27FC236}">
                <a16:creationId xmlns:a16="http://schemas.microsoft.com/office/drawing/2014/main" id="{17D5A5F7-8F1D-4E24-B422-740D9BBEDDB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C3CC82AE-5A54-4A0A-9C25-7FEFBFA3598D}"/>
              </a:ext>
            </a:extLst>
          </p:cNvPr>
          <p:cNvSpPr>
            <a:spLocks noGrp="1"/>
          </p:cNvSpPr>
          <p:nvPr>
            <p:ph type="sldNum" sz="quarter" idx="12"/>
          </p:nvPr>
        </p:nvSpPr>
        <p:spPr/>
        <p:txBody>
          <a:bodyPr/>
          <a:lstStyle/>
          <a:p>
            <a:fld id="{4898AEC0-503E-4FA4-859C-D0F72D6E3F79}" type="slidenum">
              <a:rPr lang="en-US" noProof="1" smtClean="0"/>
              <a:pPr/>
              <a:t>85</a:t>
            </a:fld>
            <a:endParaRPr lang="en-US" noProof="1"/>
          </a:p>
        </p:txBody>
      </p:sp>
      <p:pic>
        <p:nvPicPr>
          <p:cNvPr id="7" name="Espaço Reservado para Conteúdo 6">
            <a:extLst>
              <a:ext uri="{FF2B5EF4-FFF2-40B4-BE49-F238E27FC236}">
                <a16:creationId xmlns:a16="http://schemas.microsoft.com/office/drawing/2014/main" id="{BFAE3462-1BDD-4A05-A102-9534A97E3D7F}"/>
              </a:ext>
            </a:extLst>
          </p:cNvPr>
          <p:cNvPicPr>
            <a:picLocks noGrp="1" noChangeAspect="1"/>
          </p:cNvPicPr>
          <p:nvPr>
            <p:ph sz="quarter" idx="1"/>
          </p:nvPr>
        </p:nvPicPr>
        <p:blipFill>
          <a:blip r:embed="rId2"/>
          <a:stretch>
            <a:fillRect/>
          </a:stretch>
        </p:blipFill>
        <p:spPr>
          <a:xfrm>
            <a:off x="2852798" y="1289111"/>
            <a:ext cx="6486404" cy="4966542"/>
          </a:xfrm>
        </p:spPr>
      </p:pic>
    </p:spTree>
    <p:extLst>
      <p:ext uri="{BB962C8B-B14F-4D97-AF65-F5344CB8AC3E}">
        <p14:creationId xmlns:p14="http://schemas.microsoft.com/office/powerpoint/2010/main" val="25247265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18663-E0A1-4F09-A494-D51B410548D9}"/>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925BFFCA-70C3-4A4C-B5EE-EB6804E75193}"/>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FF95EB2-7E7D-4EC9-B958-2B5F5F967640}"/>
              </a:ext>
            </a:extLst>
          </p:cNvPr>
          <p:cNvSpPr>
            <a:spLocks noGrp="1"/>
          </p:cNvSpPr>
          <p:nvPr>
            <p:ph type="sldNum" sz="quarter" idx="12"/>
          </p:nvPr>
        </p:nvSpPr>
        <p:spPr/>
        <p:txBody>
          <a:bodyPr/>
          <a:lstStyle/>
          <a:p>
            <a:fld id="{4898AEC0-503E-4FA4-859C-D0F72D6E3F79}" type="slidenum">
              <a:rPr lang="en-US" noProof="1" smtClean="0"/>
              <a:pPr/>
              <a:t>86</a:t>
            </a:fld>
            <a:endParaRPr lang="en-US" noProof="1"/>
          </a:p>
        </p:txBody>
      </p:sp>
      <p:pic>
        <p:nvPicPr>
          <p:cNvPr id="7" name="Imagem 6">
            <a:extLst>
              <a:ext uri="{FF2B5EF4-FFF2-40B4-BE49-F238E27FC236}">
                <a16:creationId xmlns:a16="http://schemas.microsoft.com/office/drawing/2014/main" id="{5CB03331-AA81-4F51-94E5-01F2F2E17A62}"/>
              </a:ext>
            </a:extLst>
          </p:cNvPr>
          <p:cNvPicPr>
            <a:picLocks noChangeAspect="1"/>
          </p:cNvPicPr>
          <p:nvPr/>
        </p:nvPicPr>
        <p:blipFill>
          <a:blip r:embed="rId2"/>
          <a:stretch>
            <a:fillRect/>
          </a:stretch>
        </p:blipFill>
        <p:spPr>
          <a:xfrm>
            <a:off x="3495040" y="1156758"/>
            <a:ext cx="5430012" cy="5206957"/>
          </a:xfrm>
          <a:prstGeom prst="rect">
            <a:avLst/>
          </a:prstGeom>
        </p:spPr>
      </p:pic>
    </p:spTree>
    <p:extLst>
      <p:ext uri="{BB962C8B-B14F-4D97-AF65-F5344CB8AC3E}">
        <p14:creationId xmlns:p14="http://schemas.microsoft.com/office/powerpoint/2010/main" val="13539609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F2D5A-F2DD-4C25-A9ED-F02AC0D7BACC}"/>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E2A17A1C-D9E0-4B26-A737-8A38EE27AE7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62B5672D-8D32-4F28-8292-642587A6D4E9}"/>
              </a:ext>
            </a:extLst>
          </p:cNvPr>
          <p:cNvSpPr>
            <a:spLocks noGrp="1"/>
          </p:cNvSpPr>
          <p:nvPr>
            <p:ph type="sldNum" sz="quarter" idx="12"/>
          </p:nvPr>
        </p:nvSpPr>
        <p:spPr/>
        <p:txBody>
          <a:bodyPr/>
          <a:lstStyle/>
          <a:p>
            <a:fld id="{4898AEC0-503E-4FA4-859C-D0F72D6E3F79}" type="slidenum">
              <a:rPr lang="en-US" noProof="1" smtClean="0"/>
              <a:pPr/>
              <a:t>87</a:t>
            </a:fld>
            <a:endParaRPr lang="en-US" noProof="1"/>
          </a:p>
        </p:txBody>
      </p:sp>
      <p:pic>
        <p:nvPicPr>
          <p:cNvPr id="7" name="Imagem 6">
            <a:extLst>
              <a:ext uri="{FF2B5EF4-FFF2-40B4-BE49-F238E27FC236}">
                <a16:creationId xmlns:a16="http://schemas.microsoft.com/office/drawing/2014/main" id="{2BE9CBDE-2AFD-4447-8DE5-1A23582F4111}"/>
              </a:ext>
            </a:extLst>
          </p:cNvPr>
          <p:cNvPicPr>
            <a:picLocks noChangeAspect="1"/>
          </p:cNvPicPr>
          <p:nvPr/>
        </p:nvPicPr>
        <p:blipFill>
          <a:blip r:embed="rId2"/>
          <a:stretch>
            <a:fillRect/>
          </a:stretch>
        </p:blipFill>
        <p:spPr>
          <a:xfrm>
            <a:off x="2225322" y="1271166"/>
            <a:ext cx="7740882" cy="5099153"/>
          </a:xfrm>
          <a:prstGeom prst="rect">
            <a:avLst/>
          </a:prstGeom>
        </p:spPr>
      </p:pic>
    </p:spTree>
    <p:extLst>
      <p:ext uri="{BB962C8B-B14F-4D97-AF65-F5344CB8AC3E}">
        <p14:creationId xmlns:p14="http://schemas.microsoft.com/office/powerpoint/2010/main" val="8178026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570C42-E19A-44DF-A354-B22E45E62D7E}"/>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D6C0714F-7786-40E9-9424-B7E709B6C574}"/>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5EEC195-F82E-44F7-AD6E-B45CFD64693E}"/>
              </a:ext>
            </a:extLst>
          </p:cNvPr>
          <p:cNvSpPr>
            <a:spLocks noGrp="1"/>
          </p:cNvSpPr>
          <p:nvPr>
            <p:ph type="sldNum" sz="quarter" idx="12"/>
          </p:nvPr>
        </p:nvSpPr>
        <p:spPr/>
        <p:txBody>
          <a:bodyPr/>
          <a:lstStyle/>
          <a:p>
            <a:fld id="{4898AEC0-503E-4FA4-859C-D0F72D6E3F79}" type="slidenum">
              <a:rPr lang="en-US" noProof="1" smtClean="0"/>
              <a:pPr/>
              <a:t>88</a:t>
            </a:fld>
            <a:endParaRPr lang="en-US" noProof="1"/>
          </a:p>
        </p:txBody>
      </p:sp>
      <p:pic>
        <p:nvPicPr>
          <p:cNvPr id="7" name="Imagem 6">
            <a:extLst>
              <a:ext uri="{FF2B5EF4-FFF2-40B4-BE49-F238E27FC236}">
                <a16:creationId xmlns:a16="http://schemas.microsoft.com/office/drawing/2014/main" id="{90DBA802-0E4E-417C-9806-9F414319EBC0}"/>
              </a:ext>
            </a:extLst>
          </p:cNvPr>
          <p:cNvPicPr>
            <a:picLocks noChangeAspect="1"/>
          </p:cNvPicPr>
          <p:nvPr/>
        </p:nvPicPr>
        <p:blipFill>
          <a:blip r:embed="rId2"/>
          <a:stretch>
            <a:fillRect/>
          </a:stretch>
        </p:blipFill>
        <p:spPr>
          <a:xfrm>
            <a:off x="3126592" y="1235362"/>
            <a:ext cx="6021883" cy="5165437"/>
          </a:xfrm>
          <a:prstGeom prst="rect">
            <a:avLst/>
          </a:prstGeom>
        </p:spPr>
      </p:pic>
    </p:spTree>
    <p:extLst>
      <p:ext uri="{BB962C8B-B14F-4D97-AF65-F5344CB8AC3E}">
        <p14:creationId xmlns:p14="http://schemas.microsoft.com/office/powerpoint/2010/main" val="3602983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5367FF-C705-469D-8F98-58CF80CB307E}"/>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3588E9B7-3745-4D9F-8D79-ECB7A0BDC7E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515EF81-24A5-43AE-BC2A-15084C570A87}"/>
              </a:ext>
            </a:extLst>
          </p:cNvPr>
          <p:cNvSpPr>
            <a:spLocks noGrp="1"/>
          </p:cNvSpPr>
          <p:nvPr>
            <p:ph type="sldNum" sz="quarter" idx="12"/>
          </p:nvPr>
        </p:nvSpPr>
        <p:spPr/>
        <p:txBody>
          <a:bodyPr/>
          <a:lstStyle/>
          <a:p>
            <a:fld id="{4898AEC0-503E-4FA4-859C-D0F72D6E3F79}" type="slidenum">
              <a:rPr lang="en-US" noProof="1" smtClean="0"/>
              <a:pPr/>
              <a:t>89</a:t>
            </a:fld>
            <a:endParaRPr lang="en-US" noProof="1"/>
          </a:p>
        </p:txBody>
      </p:sp>
      <p:pic>
        <p:nvPicPr>
          <p:cNvPr id="7" name="Imagem 6">
            <a:extLst>
              <a:ext uri="{FF2B5EF4-FFF2-40B4-BE49-F238E27FC236}">
                <a16:creationId xmlns:a16="http://schemas.microsoft.com/office/drawing/2014/main" id="{88788000-FB28-4529-920B-F4E5CDB16706}"/>
              </a:ext>
            </a:extLst>
          </p:cNvPr>
          <p:cNvPicPr>
            <a:picLocks noChangeAspect="1"/>
          </p:cNvPicPr>
          <p:nvPr/>
        </p:nvPicPr>
        <p:blipFill>
          <a:blip r:embed="rId2"/>
          <a:stretch>
            <a:fillRect/>
          </a:stretch>
        </p:blipFill>
        <p:spPr>
          <a:xfrm>
            <a:off x="3115832" y="1247204"/>
            <a:ext cx="5959862" cy="5134451"/>
          </a:xfrm>
          <a:prstGeom prst="rect">
            <a:avLst/>
          </a:prstGeom>
        </p:spPr>
      </p:pic>
    </p:spTree>
    <p:extLst>
      <p:ext uri="{BB962C8B-B14F-4D97-AF65-F5344CB8AC3E}">
        <p14:creationId xmlns:p14="http://schemas.microsoft.com/office/powerpoint/2010/main" val="12690362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BF4D7E-AAB2-494B-A841-F783A04481B9}"/>
              </a:ext>
            </a:extLst>
          </p:cNvPr>
          <p:cNvSpPr>
            <a:spLocks noGrp="1"/>
          </p:cNvSpPr>
          <p:nvPr>
            <p:ph type="title"/>
          </p:nvPr>
        </p:nvSpPr>
        <p:spPr/>
        <p:txBody>
          <a:bodyPr/>
          <a:lstStyle/>
          <a:p>
            <a:r>
              <a:rPr lang="pt-BR" dirty="0"/>
              <a:t>Java</a:t>
            </a:r>
          </a:p>
        </p:txBody>
      </p:sp>
      <p:sp>
        <p:nvSpPr>
          <p:cNvPr id="3" name="Espaço Reservado para Texto 2">
            <a:extLst>
              <a:ext uri="{FF2B5EF4-FFF2-40B4-BE49-F238E27FC236}">
                <a16:creationId xmlns:a16="http://schemas.microsoft.com/office/drawing/2014/main" id="{7360CD67-7AFE-49C3-97ED-1D918E28C80B}"/>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15DC82A-3DED-4CF8-8F65-0887E55DA8B0}"/>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Imagem 5">
            <a:extLst>
              <a:ext uri="{FF2B5EF4-FFF2-40B4-BE49-F238E27FC236}">
                <a16:creationId xmlns:a16="http://schemas.microsoft.com/office/drawing/2014/main" id="{C1BEF2F5-565B-4260-969C-D31CD0B638DF}"/>
              </a:ext>
            </a:extLst>
          </p:cNvPr>
          <p:cNvPicPr>
            <a:picLocks noChangeAspect="1"/>
          </p:cNvPicPr>
          <p:nvPr/>
        </p:nvPicPr>
        <p:blipFill>
          <a:blip r:embed="rId3"/>
          <a:stretch>
            <a:fillRect/>
          </a:stretch>
        </p:blipFill>
        <p:spPr>
          <a:xfrm>
            <a:off x="429058" y="2810026"/>
            <a:ext cx="2813516" cy="1237948"/>
          </a:xfrm>
          <a:prstGeom prst="rect">
            <a:avLst/>
          </a:prstGeom>
        </p:spPr>
      </p:pic>
      <p:pic>
        <p:nvPicPr>
          <p:cNvPr id="7" name="Imagem 6" descr="Logotipo&#10;&#10;Descrição gerada automaticamente">
            <a:extLst>
              <a:ext uri="{FF2B5EF4-FFF2-40B4-BE49-F238E27FC236}">
                <a16:creationId xmlns:a16="http://schemas.microsoft.com/office/drawing/2014/main" id="{D3C65A94-03C5-4583-BE0F-C5A7E93BF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2974" y="2434400"/>
            <a:ext cx="3096197" cy="1904161"/>
          </a:xfrm>
          <a:prstGeom prst="rect">
            <a:avLst/>
          </a:prstGeom>
        </p:spPr>
      </p:pic>
      <p:pic>
        <p:nvPicPr>
          <p:cNvPr id="1026" name="Picture 2" descr="My Blog | My WordPress Blog | Solaris, Sun microsystems, Wordpress blog">
            <a:extLst>
              <a:ext uri="{FF2B5EF4-FFF2-40B4-BE49-F238E27FC236}">
                <a16:creationId xmlns:a16="http://schemas.microsoft.com/office/drawing/2014/main" id="{E7E1ACC5-8D20-47AB-9704-39B2B3406B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777" t="19809" r="2439" b="36593"/>
          <a:stretch/>
        </p:blipFill>
        <p:spPr bwMode="auto">
          <a:xfrm>
            <a:off x="7227260" y="1699914"/>
            <a:ext cx="1832263" cy="146897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1BB7741B-CCB6-40BB-9B2D-08804A895F50}"/>
              </a:ext>
            </a:extLst>
          </p:cNvPr>
          <p:cNvPicPr>
            <a:picLocks noChangeAspect="1"/>
          </p:cNvPicPr>
          <p:nvPr/>
        </p:nvPicPr>
        <p:blipFill rotWithShape="1">
          <a:blip r:embed="rId6"/>
          <a:srcRect l="4802" t="12568" r="6723" b="16667"/>
          <a:stretch/>
        </p:blipFill>
        <p:spPr>
          <a:xfrm>
            <a:off x="7227260" y="3716505"/>
            <a:ext cx="1987858" cy="1192477"/>
          </a:xfrm>
          <a:prstGeom prst="rect">
            <a:avLst/>
          </a:prstGeom>
        </p:spPr>
      </p:pic>
      <p:pic>
        <p:nvPicPr>
          <p:cNvPr id="1028" name="Picture 4" descr="OS/2 – Wikipédia, a enciclopédia livre">
            <a:extLst>
              <a:ext uri="{FF2B5EF4-FFF2-40B4-BE49-F238E27FC236}">
                <a16:creationId xmlns:a16="http://schemas.microsoft.com/office/drawing/2014/main" id="{91F3B958-9C0C-4F47-8499-97B69CC3E2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6240" y="1271664"/>
            <a:ext cx="1657268" cy="163494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8AEEEA11-3812-4A6B-9162-AF19EC315287}"/>
              </a:ext>
            </a:extLst>
          </p:cNvPr>
          <p:cNvPicPr>
            <a:picLocks noChangeAspect="1"/>
          </p:cNvPicPr>
          <p:nvPr/>
        </p:nvPicPr>
        <p:blipFill>
          <a:blip r:embed="rId8"/>
          <a:stretch>
            <a:fillRect/>
          </a:stretch>
        </p:blipFill>
        <p:spPr>
          <a:xfrm>
            <a:off x="10395769" y="2912796"/>
            <a:ext cx="1507675" cy="1785790"/>
          </a:xfrm>
          <a:prstGeom prst="rect">
            <a:avLst/>
          </a:prstGeom>
        </p:spPr>
      </p:pic>
      <p:pic>
        <p:nvPicPr>
          <p:cNvPr id="11" name="Imagem 10">
            <a:extLst>
              <a:ext uri="{FF2B5EF4-FFF2-40B4-BE49-F238E27FC236}">
                <a16:creationId xmlns:a16="http://schemas.microsoft.com/office/drawing/2014/main" id="{2614156D-3831-4651-9C9E-02105BA8FC15}"/>
              </a:ext>
            </a:extLst>
          </p:cNvPr>
          <p:cNvPicPr>
            <a:picLocks noChangeAspect="1"/>
          </p:cNvPicPr>
          <p:nvPr/>
        </p:nvPicPr>
        <p:blipFill>
          <a:blip r:embed="rId9"/>
          <a:stretch>
            <a:fillRect/>
          </a:stretch>
        </p:blipFill>
        <p:spPr>
          <a:xfrm>
            <a:off x="10395769" y="4710210"/>
            <a:ext cx="1545443" cy="1545443"/>
          </a:xfrm>
          <a:prstGeom prst="rect">
            <a:avLst/>
          </a:prstGeom>
        </p:spPr>
      </p:pic>
    </p:spTree>
    <p:extLst>
      <p:ext uri="{BB962C8B-B14F-4D97-AF65-F5344CB8AC3E}">
        <p14:creationId xmlns:p14="http://schemas.microsoft.com/office/powerpoint/2010/main" val="7255317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C87F13-D661-4554-A761-6819D949D437}"/>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DDB9FCA1-123A-4490-859E-7AC39D2A9443}"/>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70D69F4F-5BB5-4705-B7D3-0532498BD8D8}"/>
              </a:ext>
            </a:extLst>
          </p:cNvPr>
          <p:cNvSpPr>
            <a:spLocks noGrp="1"/>
          </p:cNvSpPr>
          <p:nvPr>
            <p:ph type="sldNum" sz="quarter" idx="12"/>
          </p:nvPr>
        </p:nvSpPr>
        <p:spPr/>
        <p:txBody>
          <a:bodyPr/>
          <a:lstStyle/>
          <a:p>
            <a:fld id="{4898AEC0-503E-4FA4-859C-D0F72D6E3F79}" type="slidenum">
              <a:rPr lang="en-US" noProof="1" smtClean="0"/>
              <a:pPr/>
              <a:t>90</a:t>
            </a:fld>
            <a:endParaRPr lang="en-US" noProof="1"/>
          </a:p>
        </p:txBody>
      </p:sp>
      <p:pic>
        <p:nvPicPr>
          <p:cNvPr id="7" name="Imagem 6">
            <a:extLst>
              <a:ext uri="{FF2B5EF4-FFF2-40B4-BE49-F238E27FC236}">
                <a16:creationId xmlns:a16="http://schemas.microsoft.com/office/drawing/2014/main" id="{522993B6-7437-475E-AAC7-FBE95E10BE0B}"/>
              </a:ext>
            </a:extLst>
          </p:cNvPr>
          <p:cNvPicPr>
            <a:picLocks noChangeAspect="1"/>
          </p:cNvPicPr>
          <p:nvPr/>
        </p:nvPicPr>
        <p:blipFill>
          <a:blip r:embed="rId2"/>
          <a:stretch>
            <a:fillRect/>
          </a:stretch>
        </p:blipFill>
        <p:spPr>
          <a:xfrm>
            <a:off x="3384410" y="1311166"/>
            <a:ext cx="6542580" cy="5109954"/>
          </a:xfrm>
          <a:prstGeom prst="rect">
            <a:avLst/>
          </a:prstGeom>
        </p:spPr>
      </p:pic>
    </p:spTree>
    <p:extLst>
      <p:ext uri="{BB962C8B-B14F-4D97-AF65-F5344CB8AC3E}">
        <p14:creationId xmlns:p14="http://schemas.microsoft.com/office/powerpoint/2010/main" val="1208896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2006B-D636-45E8-B5B5-BD45002C4A79}"/>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42CA5142-DCE7-4968-9221-2401642E334D}"/>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F363AC2-AADE-4777-B29E-61097D4B36BB}"/>
              </a:ext>
            </a:extLst>
          </p:cNvPr>
          <p:cNvSpPr>
            <a:spLocks noGrp="1"/>
          </p:cNvSpPr>
          <p:nvPr>
            <p:ph type="sldNum" sz="quarter" idx="12"/>
          </p:nvPr>
        </p:nvSpPr>
        <p:spPr/>
        <p:txBody>
          <a:bodyPr/>
          <a:lstStyle/>
          <a:p>
            <a:fld id="{4898AEC0-503E-4FA4-859C-D0F72D6E3F79}" type="slidenum">
              <a:rPr lang="en-US" noProof="1" smtClean="0"/>
              <a:pPr/>
              <a:t>91</a:t>
            </a:fld>
            <a:endParaRPr lang="en-US" noProof="1"/>
          </a:p>
        </p:txBody>
      </p:sp>
      <p:pic>
        <p:nvPicPr>
          <p:cNvPr id="7" name="Imagem 6">
            <a:extLst>
              <a:ext uri="{FF2B5EF4-FFF2-40B4-BE49-F238E27FC236}">
                <a16:creationId xmlns:a16="http://schemas.microsoft.com/office/drawing/2014/main" id="{348F6D8B-6813-4B24-9113-3E8774C0C34B}"/>
              </a:ext>
            </a:extLst>
          </p:cNvPr>
          <p:cNvPicPr>
            <a:picLocks noChangeAspect="1"/>
          </p:cNvPicPr>
          <p:nvPr/>
        </p:nvPicPr>
        <p:blipFill>
          <a:blip r:embed="rId2"/>
          <a:stretch>
            <a:fillRect/>
          </a:stretch>
        </p:blipFill>
        <p:spPr>
          <a:xfrm>
            <a:off x="3170444" y="1233576"/>
            <a:ext cx="6533427" cy="5197704"/>
          </a:xfrm>
          <a:prstGeom prst="rect">
            <a:avLst/>
          </a:prstGeom>
        </p:spPr>
      </p:pic>
    </p:spTree>
    <p:extLst>
      <p:ext uri="{BB962C8B-B14F-4D97-AF65-F5344CB8AC3E}">
        <p14:creationId xmlns:p14="http://schemas.microsoft.com/office/powerpoint/2010/main" val="23290644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23682-472C-4D96-8C31-5799B3D37B06}"/>
              </a:ext>
            </a:extLst>
          </p:cNvPr>
          <p:cNvSpPr>
            <a:spLocks noGrp="1"/>
          </p:cNvSpPr>
          <p:nvPr>
            <p:ph type="title"/>
          </p:nvPr>
        </p:nvSpPr>
        <p:spPr/>
        <p:txBody>
          <a:bodyPr/>
          <a:lstStyle/>
          <a:p>
            <a:r>
              <a:rPr lang="pt-BR" dirty="0"/>
              <a:t>Sets</a:t>
            </a:r>
          </a:p>
        </p:txBody>
      </p:sp>
      <p:sp>
        <p:nvSpPr>
          <p:cNvPr id="3" name="Espaço Reservado para Texto 2">
            <a:extLst>
              <a:ext uri="{FF2B5EF4-FFF2-40B4-BE49-F238E27FC236}">
                <a16:creationId xmlns:a16="http://schemas.microsoft.com/office/drawing/2014/main" id="{723B3654-54E0-4434-93AF-4DC50AA40B8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E911F84-A992-4DD8-9B8A-264380D59EEA}"/>
              </a:ext>
            </a:extLst>
          </p:cNvPr>
          <p:cNvSpPr>
            <a:spLocks noGrp="1"/>
          </p:cNvSpPr>
          <p:nvPr>
            <p:ph type="sldNum" sz="quarter" idx="12"/>
          </p:nvPr>
        </p:nvSpPr>
        <p:spPr/>
        <p:txBody>
          <a:bodyPr/>
          <a:lstStyle/>
          <a:p>
            <a:fld id="{4898AEC0-503E-4FA4-859C-D0F72D6E3F79}" type="slidenum">
              <a:rPr lang="en-US" noProof="1" smtClean="0"/>
              <a:pPr/>
              <a:t>92</a:t>
            </a:fld>
            <a:endParaRPr lang="en-US" noProof="1"/>
          </a:p>
        </p:txBody>
      </p:sp>
      <p:pic>
        <p:nvPicPr>
          <p:cNvPr id="7" name="Imagem 6">
            <a:extLst>
              <a:ext uri="{FF2B5EF4-FFF2-40B4-BE49-F238E27FC236}">
                <a16:creationId xmlns:a16="http://schemas.microsoft.com/office/drawing/2014/main" id="{925A92AD-EADE-40A6-B93E-CEE6F31B8E6F}"/>
              </a:ext>
            </a:extLst>
          </p:cNvPr>
          <p:cNvPicPr>
            <a:picLocks noChangeAspect="1"/>
          </p:cNvPicPr>
          <p:nvPr/>
        </p:nvPicPr>
        <p:blipFill>
          <a:blip r:embed="rId2"/>
          <a:stretch>
            <a:fillRect/>
          </a:stretch>
        </p:blipFill>
        <p:spPr>
          <a:xfrm>
            <a:off x="2281572" y="1407823"/>
            <a:ext cx="7628381" cy="4847830"/>
          </a:xfrm>
          <a:prstGeom prst="rect">
            <a:avLst/>
          </a:prstGeom>
        </p:spPr>
      </p:pic>
    </p:spTree>
    <p:extLst>
      <p:ext uri="{BB962C8B-B14F-4D97-AF65-F5344CB8AC3E}">
        <p14:creationId xmlns:p14="http://schemas.microsoft.com/office/powerpoint/2010/main" val="37965192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F8FFF-274A-4228-AFCF-F757B5D5543F}"/>
              </a:ext>
            </a:extLst>
          </p:cNvPr>
          <p:cNvSpPr>
            <a:spLocks noGrp="1"/>
          </p:cNvSpPr>
          <p:nvPr>
            <p:ph type="title"/>
          </p:nvPr>
        </p:nvSpPr>
        <p:spPr/>
        <p:txBody>
          <a:bodyPr/>
          <a:lstStyle/>
          <a:p>
            <a:r>
              <a:rPr lang="pt-BR" dirty="0" err="1"/>
              <a:t>ArrayList</a:t>
            </a:r>
            <a:endParaRPr lang="pt-BR" dirty="0"/>
          </a:p>
        </p:txBody>
      </p:sp>
      <p:sp>
        <p:nvSpPr>
          <p:cNvPr id="3" name="Espaço Reservado para Texto 2">
            <a:extLst>
              <a:ext uri="{FF2B5EF4-FFF2-40B4-BE49-F238E27FC236}">
                <a16:creationId xmlns:a16="http://schemas.microsoft.com/office/drawing/2014/main" id="{19E2207E-D318-4239-9BD5-4D40B7BBC7E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CAD2593-29E5-48CD-A0FE-9CB437F0124B}"/>
              </a:ext>
            </a:extLst>
          </p:cNvPr>
          <p:cNvSpPr>
            <a:spLocks noGrp="1"/>
          </p:cNvSpPr>
          <p:nvPr>
            <p:ph type="sldNum" sz="quarter" idx="12"/>
          </p:nvPr>
        </p:nvSpPr>
        <p:spPr/>
        <p:txBody>
          <a:bodyPr/>
          <a:lstStyle/>
          <a:p>
            <a:fld id="{4898AEC0-503E-4FA4-859C-D0F72D6E3F79}" type="slidenum">
              <a:rPr lang="en-US" noProof="1" smtClean="0"/>
              <a:pPr/>
              <a:t>93</a:t>
            </a:fld>
            <a:endParaRPr lang="en-US" noProof="1"/>
          </a:p>
        </p:txBody>
      </p:sp>
      <p:pic>
        <p:nvPicPr>
          <p:cNvPr id="7" name="Imagem 6">
            <a:extLst>
              <a:ext uri="{FF2B5EF4-FFF2-40B4-BE49-F238E27FC236}">
                <a16:creationId xmlns:a16="http://schemas.microsoft.com/office/drawing/2014/main" id="{5AD8DB48-89AF-45F9-8744-8EE66A8839C3}"/>
              </a:ext>
            </a:extLst>
          </p:cNvPr>
          <p:cNvPicPr>
            <a:picLocks noChangeAspect="1"/>
          </p:cNvPicPr>
          <p:nvPr/>
        </p:nvPicPr>
        <p:blipFill>
          <a:blip r:embed="rId2"/>
          <a:stretch>
            <a:fillRect/>
          </a:stretch>
        </p:blipFill>
        <p:spPr>
          <a:xfrm>
            <a:off x="1867323" y="1326809"/>
            <a:ext cx="8678758" cy="4928843"/>
          </a:xfrm>
          <a:prstGeom prst="rect">
            <a:avLst/>
          </a:prstGeom>
        </p:spPr>
      </p:pic>
    </p:spTree>
    <p:extLst>
      <p:ext uri="{BB962C8B-B14F-4D97-AF65-F5344CB8AC3E}">
        <p14:creationId xmlns:p14="http://schemas.microsoft.com/office/powerpoint/2010/main" val="41862529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90BEA-54E6-4B43-A57F-8BBCDED4B45E}"/>
              </a:ext>
            </a:extLst>
          </p:cNvPr>
          <p:cNvSpPr>
            <a:spLocks noGrp="1"/>
          </p:cNvSpPr>
          <p:nvPr>
            <p:ph type="title"/>
          </p:nvPr>
        </p:nvSpPr>
        <p:spPr/>
        <p:txBody>
          <a:bodyPr/>
          <a:lstStyle/>
          <a:p>
            <a:r>
              <a:rPr lang="pt-BR" dirty="0" err="1"/>
              <a:t>ArrayList</a:t>
            </a:r>
            <a:endParaRPr lang="pt-BR" dirty="0"/>
          </a:p>
        </p:txBody>
      </p:sp>
      <p:sp>
        <p:nvSpPr>
          <p:cNvPr id="3" name="Espaço Reservado para Texto 2">
            <a:extLst>
              <a:ext uri="{FF2B5EF4-FFF2-40B4-BE49-F238E27FC236}">
                <a16:creationId xmlns:a16="http://schemas.microsoft.com/office/drawing/2014/main" id="{99415556-9515-4CD6-AF23-F496C761B33F}"/>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BDFF1313-01A2-42F4-B81F-BBB62A77D3B0}"/>
              </a:ext>
            </a:extLst>
          </p:cNvPr>
          <p:cNvSpPr>
            <a:spLocks noGrp="1"/>
          </p:cNvSpPr>
          <p:nvPr>
            <p:ph type="sldNum" sz="quarter" idx="12"/>
          </p:nvPr>
        </p:nvSpPr>
        <p:spPr/>
        <p:txBody>
          <a:bodyPr/>
          <a:lstStyle/>
          <a:p>
            <a:fld id="{4898AEC0-503E-4FA4-859C-D0F72D6E3F79}" type="slidenum">
              <a:rPr lang="en-US" noProof="1" smtClean="0"/>
              <a:pPr/>
              <a:t>94</a:t>
            </a:fld>
            <a:endParaRPr lang="en-US" noProof="1"/>
          </a:p>
        </p:txBody>
      </p:sp>
      <p:pic>
        <p:nvPicPr>
          <p:cNvPr id="11" name="Imagem 10">
            <a:extLst>
              <a:ext uri="{FF2B5EF4-FFF2-40B4-BE49-F238E27FC236}">
                <a16:creationId xmlns:a16="http://schemas.microsoft.com/office/drawing/2014/main" id="{4EB6E018-B69B-487D-8E57-E40BB0B2D7B2}"/>
              </a:ext>
            </a:extLst>
          </p:cNvPr>
          <p:cNvPicPr>
            <a:picLocks noChangeAspect="1"/>
          </p:cNvPicPr>
          <p:nvPr/>
        </p:nvPicPr>
        <p:blipFill>
          <a:blip r:embed="rId2"/>
          <a:stretch>
            <a:fillRect/>
          </a:stretch>
        </p:blipFill>
        <p:spPr>
          <a:xfrm>
            <a:off x="2623416" y="1267687"/>
            <a:ext cx="7113214" cy="4987966"/>
          </a:xfrm>
          <a:prstGeom prst="rect">
            <a:avLst/>
          </a:prstGeom>
        </p:spPr>
      </p:pic>
    </p:spTree>
    <p:extLst>
      <p:ext uri="{BB962C8B-B14F-4D97-AF65-F5344CB8AC3E}">
        <p14:creationId xmlns:p14="http://schemas.microsoft.com/office/powerpoint/2010/main" val="37891865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EAEC0-8A61-45FE-B083-BF72B3A3491A}"/>
              </a:ext>
            </a:extLst>
          </p:cNvPr>
          <p:cNvSpPr>
            <a:spLocks noGrp="1"/>
          </p:cNvSpPr>
          <p:nvPr>
            <p:ph type="title"/>
          </p:nvPr>
        </p:nvSpPr>
        <p:spPr/>
        <p:txBody>
          <a:bodyPr/>
          <a:lstStyle/>
          <a:p>
            <a:r>
              <a:rPr lang="pt-BR" dirty="0" err="1"/>
              <a:t>ArrayList</a:t>
            </a:r>
            <a:endParaRPr lang="pt-BR" dirty="0"/>
          </a:p>
        </p:txBody>
      </p:sp>
      <p:sp>
        <p:nvSpPr>
          <p:cNvPr id="3" name="Espaço Reservado para Texto 2">
            <a:extLst>
              <a:ext uri="{FF2B5EF4-FFF2-40B4-BE49-F238E27FC236}">
                <a16:creationId xmlns:a16="http://schemas.microsoft.com/office/drawing/2014/main" id="{6BA26528-9485-4A56-8119-2FC34809240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F03726C2-C46D-43B9-8193-2880FA4F2635}"/>
              </a:ext>
            </a:extLst>
          </p:cNvPr>
          <p:cNvSpPr>
            <a:spLocks noGrp="1"/>
          </p:cNvSpPr>
          <p:nvPr>
            <p:ph type="sldNum" sz="quarter" idx="12"/>
          </p:nvPr>
        </p:nvSpPr>
        <p:spPr/>
        <p:txBody>
          <a:bodyPr/>
          <a:lstStyle/>
          <a:p>
            <a:fld id="{4898AEC0-503E-4FA4-859C-D0F72D6E3F79}" type="slidenum">
              <a:rPr lang="en-US" noProof="1" smtClean="0"/>
              <a:pPr/>
              <a:t>95</a:t>
            </a:fld>
            <a:endParaRPr lang="en-US" noProof="1"/>
          </a:p>
        </p:txBody>
      </p:sp>
      <p:pic>
        <p:nvPicPr>
          <p:cNvPr id="7" name="Imagem 6">
            <a:extLst>
              <a:ext uri="{FF2B5EF4-FFF2-40B4-BE49-F238E27FC236}">
                <a16:creationId xmlns:a16="http://schemas.microsoft.com/office/drawing/2014/main" id="{CF13E08F-D0E2-4534-A9A6-07008EA676A7}"/>
              </a:ext>
            </a:extLst>
          </p:cNvPr>
          <p:cNvPicPr>
            <a:picLocks noChangeAspect="1"/>
          </p:cNvPicPr>
          <p:nvPr/>
        </p:nvPicPr>
        <p:blipFill>
          <a:blip r:embed="rId2"/>
          <a:stretch>
            <a:fillRect/>
          </a:stretch>
        </p:blipFill>
        <p:spPr>
          <a:xfrm>
            <a:off x="3403600" y="1331657"/>
            <a:ext cx="6178721" cy="5054782"/>
          </a:xfrm>
          <a:prstGeom prst="rect">
            <a:avLst/>
          </a:prstGeom>
        </p:spPr>
      </p:pic>
    </p:spTree>
    <p:extLst>
      <p:ext uri="{BB962C8B-B14F-4D97-AF65-F5344CB8AC3E}">
        <p14:creationId xmlns:p14="http://schemas.microsoft.com/office/powerpoint/2010/main" val="30315578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5"/>
          </p:nvPr>
        </p:nvSpPr>
        <p:spPr/>
        <p:txBody>
          <a:bodyPr/>
          <a:lstStyle/>
          <a:p>
            <a:r>
              <a:rPr lang="pt-BR" dirty="0"/>
              <a:t>JAVA</a:t>
            </a:r>
          </a:p>
          <a:p>
            <a:endParaRPr lang="pt-BR" dirty="0"/>
          </a:p>
        </p:txBody>
      </p:sp>
      <p:sp>
        <p:nvSpPr>
          <p:cNvPr id="3" name="Título 2"/>
          <p:cNvSpPr>
            <a:spLocks noGrp="1"/>
          </p:cNvSpPr>
          <p:nvPr>
            <p:ph type="title" sz="quarter"/>
          </p:nvPr>
        </p:nvSpPr>
        <p:spPr/>
        <p:txBody>
          <a:bodyPr/>
          <a:lstStyle/>
          <a:p>
            <a:r>
              <a:rPr lang="pt-BR" dirty="0"/>
              <a:t>EXERCÍCIO 08 – Sequência de </a:t>
            </a:r>
            <a:r>
              <a:rPr lang="pt-BR" dirty="0" err="1"/>
              <a:t>Fibonnaci</a:t>
            </a:r>
            <a:endParaRPr lang="pt-BR" dirty="0"/>
          </a:p>
        </p:txBody>
      </p:sp>
      <p:sp>
        <p:nvSpPr>
          <p:cNvPr id="4" name="Espaço Reservado para Número de Slide 3"/>
          <p:cNvSpPr>
            <a:spLocks noGrp="1"/>
          </p:cNvSpPr>
          <p:nvPr>
            <p:ph type="sldNum" sz="quarter" idx="12"/>
          </p:nvPr>
        </p:nvSpPr>
        <p:spPr/>
        <p:txBody>
          <a:bodyPr/>
          <a:lstStyle/>
          <a:p>
            <a:fld id="{4898AEC0-503E-4FA4-859C-D0F72D6E3F79}" type="slidenum">
              <a:rPr lang="de-DE" smtClean="0"/>
              <a:pPr/>
              <a:t>96</a:t>
            </a:fld>
            <a:endParaRPr lang="de-DE"/>
          </a:p>
        </p:txBody>
      </p:sp>
      <p:sp>
        <p:nvSpPr>
          <p:cNvPr id="9" name="Espaço Reservado para Conteúdo 4"/>
          <p:cNvSpPr txBox="1">
            <a:spLocks/>
          </p:cNvSpPr>
          <p:nvPr/>
        </p:nvSpPr>
        <p:spPr>
          <a:xfrm>
            <a:off x="108174" y="1584408"/>
            <a:ext cx="11616432" cy="4431055"/>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algn="just" defTabSz="1016264">
              <a:lnSpc>
                <a:spcPts val="2556"/>
              </a:lnSpc>
              <a:buNone/>
            </a:pPr>
            <a:r>
              <a:rPr lang="pt-BR" sz="2001" kern="0" dirty="0"/>
              <a:t> 	Sequência de Fibonacci é uma sucessão de números que, misteriosamente, aparece em muitos fenômenos da natureza. Descrita no final do século 12 pelo italiano Leonardo Fibonacci, ela é infinita e começa com 0 e 1. Os números seguintes são sempre a soma dos dois números anteriores. Portanto, depois de 0 e 1, vêm 1, 2, 3, 5, 8, 13, 21, 34. Ao transformar esses números em quadrados e dispô-los de maneira geométrica, é possível traçar uma espiral perfeita, que também aparece em diversos organismos vivos. Outra curiosidade é que os termos da sequência também estabelecem a chamada “proporção áurea”, muito usada na arte, na arquitetura e no design por ser considerada agradável aos olhos</a:t>
            </a:r>
          </a:p>
        </p:txBody>
      </p:sp>
    </p:spTree>
    <p:extLst>
      <p:ext uri="{BB962C8B-B14F-4D97-AF65-F5344CB8AC3E}">
        <p14:creationId xmlns:p14="http://schemas.microsoft.com/office/powerpoint/2010/main" val="21691730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5"/>
          </p:nvPr>
        </p:nvSpPr>
        <p:spPr/>
        <p:txBody>
          <a:bodyPr/>
          <a:lstStyle/>
          <a:p>
            <a:r>
              <a:rPr lang="pt-BR" dirty="0"/>
              <a:t>JAVA</a:t>
            </a:r>
          </a:p>
          <a:p>
            <a:endParaRPr lang="pt-BR" dirty="0"/>
          </a:p>
        </p:txBody>
      </p:sp>
      <p:sp>
        <p:nvSpPr>
          <p:cNvPr id="3" name="Título 2"/>
          <p:cNvSpPr>
            <a:spLocks noGrp="1"/>
          </p:cNvSpPr>
          <p:nvPr>
            <p:ph type="title" sz="quarter"/>
          </p:nvPr>
        </p:nvSpPr>
        <p:spPr/>
        <p:txBody>
          <a:bodyPr/>
          <a:lstStyle/>
          <a:p>
            <a:r>
              <a:rPr lang="pt-BR" dirty="0"/>
              <a:t>EXERCÍCIO 08 – Sequência de </a:t>
            </a:r>
            <a:r>
              <a:rPr lang="pt-BR" dirty="0" err="1"/>
              <a:t>Fibonnaci</a:t>
            </a:r>
            <a:endParaRPr lang="pt-BR" dirty="0"/>
          </a:p>
        </p:txBody>
      </p:sp>
      <p:sp>
        <p:nvSpPr>
          <p:cNvPr id="4" name="Espaço Reservado para Número de Slide 3"/>
          <p:cNvSpPr>
            <a:spLocks noGrp="1"/>
          </p:cNvSpPr>
          <p:nvPr>
            <p:ph type="sldNum" sz="quarter" idx="12"/>
          </p:nvPr>
        </p:nvSpPr>
        <p:spPr/>
        <p:txBody>
          <a:bodyPr/>
          <a:lstStyle/>
          <a:p>
            <a:fld id="{4898AEC0-503E-4FA4-859C-D0F72D6E3F79}" type="slidenum">
              <a:rPr lang="de-DE" smtClean="0"/>
              <a:pPr/>
              <a:t>97</a:t>
            </a:fld>
            <a:endParaRPr lang="de-DE"/>
          </a:p>
        </p:txBody>
      </p:sp>
      <p:pic>
        <p:nvPicPr>
          <p:cNvPr id="6" name="Imagem 5"/>
          <p:cNvPicPr>
            <a:picLocks noChangeAspect="1"/>
          </p:cNvPicPr>
          <p:nvPr/>
        </p:nvPicPr>
        <p:blipFill rotWithShape="1">
          <a:blip r:embed="rId2"/>
          <a:srcRect l="2156" t="5276" r="2490" b="4758"/>
          <a:stretch/>
        </p:blipFill>
        <p:spPr>
          <a:xfrm>
            <a:off x="288139" y="1293422"/>
            <a:ext cx="5684355" cy="4022407"/>
          </a:xfrm>
          <a:prstGeom prst="rect">
            <a:avLst/>
          </a:prstGeom>
        </p:spPr>
      </p:pic>
      <p:pic>
        <p:nvPicPr>
          <p:cNvPr id="7" name="Imagem 6"/>
          <p:cNvPicPr>
            <a:picLocks noChangeAspect="1"/>
          </p:cNvPicPr>
          <p:nvPr/>
        </p:nvPicPr>
        <p:blipFill>
          <a:blip r:embed="rId3"/>
          <a:stretch>
            <a:fillRect/>
          </a:stretch>
        </p:blipFill>
        <p:spPr>
          <a:xfrm>
            <a:off x="6014203" y="1349261"/>
            <a:ext cx="5890366" cy="3933066"/>
          </a:xfrm>
          <a:prstGeom prst="rect">
            <a:avLst/>
          </a:prstGeom>
        </p:spPr>
      </p:pic>
    </p:spTree>
    <p:extLst>
      <p:ext uri="{BB962C8B-B14F-4D97-AF65-F5344CB8AC3E}">
        <p14:creationId xmlns:p14="http://schemas.microsoft.com/office/powerpoint/2010/main" val="33642594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5"/>
          </p:nvPr>
        </p:nvSpPr>
        <p:spPr/>
        <p:txBody>
          <a:bodyPr/>
          <a:lstStyle/>
          <a:p>
            <a:r>
              <a:rPr lang="pt-BR" dirty="0"/>
              <a:t>JAVA</a:t>
            </a:r>
          </a:p>
        </p:txBody>
      </p:sp>
      <p:sp>
        <p:nvSpPr>
          <p:cNvPr id="3" name="Título 2"/>
          <p:cNvSpPr>
            <a:spLocks noGrp="1"/>
          </p:cNvSpPr>
          <p:nvPr>
            <p:ph type="title" sz="quarter"/>
          </p:nvPr>
        </p:nvSpPr>
        <p:spPr/>
        <p:txBody>
          <a:bodyPr/>
          <a:lstStyle/>
          <a:p>
            <a:r>
              <a:rPr lang="pt-BR" dirty="0"/>
              <a:t>EXERCÍCIO 08 – Sequência de </a:t>
            </a:r>
            <a:r>
              <a:rPr lang="pt-BR" dirty="0" err="1"/>
              <a:t>Fibonnaci</a:t>
            </a:r>
            <a:endParaRPr lang="pt-BR" dirty="0"/>
          </a:p>
        </p:txBody>
      </p:sp>
      <p:sp>
        <p:nvSpPr>
          <p:cNvPr id="4" name="Espaço Reservado para Número de Slide 3"/>
          <p:cNvSpPr>
            <a:spLocks noGrp="1"/>
          </p:cNvSpPr>
          <p:nvPr>
            <p:ph type="sldNum" sz="quarter" idx="12"/>
          </p:nvPr>
        </p:nvSpPr>
        <p:spPr/>
        <p:txBody>
          <a:bodyPr/>
          <a:lstStyle/>
          <a:p>
            <a:fld id="{4898AEC0-503E-4FA4-859C-D0F72D6E3F79}" type="slidenum">
              <a:rPr lang="de-DE" smtClean="0"/>
              <a:pPr/>
              <a:t>98</a:t>
            </a:fld>
            <a:endParaRPr lang="de-DE"/>
          </a:p>
        </p:txBody>
      </p:sp>
      <p:sp>
        <p:nvSpPr>
          <p:cNvPr id="5" name="Espaço Reservado para Conteúdo 4"/>
          <p:cNvSpPr>
            <a:spLocks noGrp="1"/>
          </p:cNvSpPr>
          <p:nvPr>
            <p:ph sz="quarter" idx="1"/>
          </p:nvPr>
        </p:nvSpPr>
        <p:spPr>
          <a:xfrm>
            <a:off x="288137" y="1440371"/>
            <a:ext cx="11612198" cy="793287"/>
          </a:xfrm>
        </p:spPr>
        <p:txBody>
          <a:bodyPr/>
          <a:lstStyle/>
          <a:p>
            <a:r>
              <a:rPr lang="pt-BR" dirty="0"/>
              <a:t>Faça um programa que armazena os primeiros 20 números da sequência de Fibonacci em uma lista.</a:t>
            </a:r>
          </a:p>
        </p:txBody>
      </p:sp>
    </p:spTree>
    <p:extLst>
      <p:ext uri="{BB962C8B-B14F-4D97-AF65-F5344CB8AC3E}">
        <p14:creationId xmlns:p14="http://schemas.microsoft.com/office/powerpoint/2010/main" val="42601247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C9CD06-01DB-441F-A7DC-493257F1A4CE}"/>
              </a:ext>
            </a:extLst>
          </p:cNvPr>
          <p:cNvSpPr>
            <a:spLocks noGrp="1"/>
          </p:cNvSpPr>
          <p:nvPr>
            <p:ph type="title"/>
          </p:nvPr>
        </p:nvSpPr>
        <p:spPr/>
        <p:txBody>
          <a:bodyPr/>
          <a:lstStyle/>
          <a:p>
            <a:r>
              <a:rPr lang="pt-BR" dirty="0"/>
              <a:t>EXERCICIO 09 – ELIMINAR METADE</a:t>
            </a:r>
          </a:p>
        </p:txBody>
      </p:sp>
      <p:sp>
        <p:nvSpPr>
          <p:cNvPr id="3" name="Espaço Reservado para Texto 2">
            <a:extLst>
              <a:ext uri="{FF2B5EF4-FFF2-40B4-BE49-F238E27FC236}">
                <a16:creationId xmlns:a16="http://schemas.microsoft.com/office/drawing/2014/main" id="{D6F4B835-EBDB-43E3-BD10-7AE859CB1623}"/>
              </a:ext>
            </a:extLst>
          </p:cNvPr>
          <p:cNvSpPr>
            <a:spLocks noGrp="1"/>
          </p:cNvSpPr>
          <p:nvPr>
            <p:ph type="body" sz="quarter" idx="15"/>
          </p:nvPr>
        </p:nvSpPr>
        <p:spPr/>
        <p:txBody>
          <a:bodyPr/>
          <a:lstStyle/>
          <a:p>
            <a:r>
              <a:rPr lang="pt-BR"/>
              <a:t>JAVA</a:t>
            </a:r>
          </a:p>
        </p:txBody>
      </p:sp>
      <p:sp>
        <p:nvSpPr>
          <p:cNvPr id="4" name="Espaço Reservado para Número de Slide 3">
            <a:extLst>
              <a:ext uri="{FF2B5EF4-FFF2-40B4-BE49-F238E27FC236}">
                <a16:creationId xmlns:a16="http://schemas.microsoft.com/office/drawing/2014/main" id="{36F5231F-9396-437E-9C71-7C6C5C9580E8}"/>
              </a:ext>
            </a:extLst>
          </p:cNvPr>
          <p:cNvSpPr>
            <a:spLocks noGrp="1"/>
          </p:cNvSpPr>
          <p:nvPr>
            <p:ph type="sldNum" sz="quarter" idx="12"/>
          </p:nvPr>
        </p:nvSpPr>
        <p:spPr/>
        <p:txBody>
          <a:bodyPr/>
          <a:lstStyle/>
          <a:p>
            <a:fld id="{4898AEC0-503E-4FA4-859C-D0F72D6E3F79}" type="slidenum">
              <a:rPr lang="en-US" noProof="1" smtClean="0"/>
              <a:pPr/>
              <a:t>99</a:t>
            </a:fld>
            <a:endParaRPr lang="en-US" noProof="1"/>
          </a:p>
        </p:txBody>
      </p:sp>
      <p:pic>
        <p:nvPicPr>
          <p:cNvPr id="8" name="AlarmingPracticalBluebird-mobile">
            <a:hlinkClick r:id="" action="ppaction://media"/>
            <a:extLst>
              <a:ext uri="{FF2B5EF4-FFF2-40B4-BE49-F238E27FC236}">
                <a16:creationId xmlns:a16="http://schemas.microsoft.com/office/drawing/2014/main" id="{3A4F4A23-B260-42DC-9E04-F2208BBA6D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8082" y="1417974"/>
            <a:ext cx="6798517" cy="3824166"/>
          </a:xfrm>
          <a:prstGeom prst="rect">
            <a:avLst/>
          </a:prstGeom>
        </p:spPr>
      </p:pic>
      <p:sp>
        <p:nvSpPr>
          <p:cNvPr id="9" name="Espaço Reservado para Conteúdo 4">
            <a:extLst>
              <a:ext uri="{FF2B5EF4-FFF2-40B4-BE49-F238E27FC236}">
                <a16:creationId xmlns:a16="http://schemas.microsoft.com/office/drawing/2014/main" id="{8A5666D7-60BF-40AE-A8D3-8BD4803C670E}"/>
              </a:ext>
            </a:extLst>
          </p:cNvPr>
          <p:cNvSpPr>
            <a:spLocks noGrp="1"/>
          </p:cNvSpPr>
          <p:nvPr>
            <p:ph sz="quarter" idx="1"/>
          </p:nvPr>
        </p:nvSpPr>
        <p:spPr>
          <a:xfrm>
            <a:off x="7629525" y="1440371"/>
            <a:ext cx="4270810" cy="4055554"/>
          </a:xfrm>
        </p:spPr>
        <p:txBody>
          <a:bodyPr/>
          <a:lstStyle/>
          <a:p>
            <a:r>
              <a:rPr lang="pt-BR" dirty="0"/>
              <a:t>Armazene o nome de seus colegas de sala em uma lista.</a:t>
            </a:r>
          </a:p>
          <a:p>
            <a:r>
              <a:rPr lang="pt-BR" dirty="0"/>
              <a:t>Faça um programa que remova ALEATORIAMENTE metade das pessoas da lista.</a:t>
            </a:r>
          </a:p>
          <a:p>
            <a:r>
              <a:rPr lang="pt-BR" dirty="0"/>
              <a:t>Se o tamanho da lista for par:</a:t>
            </a:r>
          </a:p>
          <a:p>
            <a:pPr lvl="1"/>
            <a:r>
              <a:rPr lang="pt-BR" dirty="0" err="1"/>
              <a:t>Ex</a:t>
            </a:r>
            <a:r>
              <a:rPr lang="pt-BR" dirty="0"/>
              <a:t> tamanho 16: remover 8 pessoa</a:t>
            </a:r>
          </a:p>
          <a:p>
            <a:r>
              <a:rPr lang="pt-BR" dirty="0"/>
              <a:t>Se o tamanho da listar for impar, remover metade +1</a:t>
            </a:r>
          </a:p>
          <a:p>
            <a:pPr lvl="1"/>
            <a:r>
              <a:rPr lang="pt-BR" dirty="0" err="1"/>
              <a:t>Ex</a:t>
            </a:r>
            <a:r>
              <a:rPr lang="pt-BR" dirty="0"/>
              <a:t>: 19: Remover 10</a:t>
            </a:r>
          </a:p>
          <a:p>
            <a:r>
              <a:rPr lang="pt-BR" dirty="0"/>
              <a:t>Utiliza a classe Randon.</a:t>
            </a:r>
          </a:p>
          <a:p>
            <a:pPr lvl="1"/>
            <a:endParaRPr lang="pt-BR" dirty="0"/>
          </a:p>
          <a:p>
            <a:endParaRPr lang="pt-BR" dirty="0"/>
          </a:p>
        </p:txBody>
      </p:sp>
    </p:spTree>
    <p:extLst>
      <p:ext uri="{BB962C8B-B14F-4D97-AF65-F5344CB8AC3E}">
        <p14:creationId xmlns:p14="http://schemas.microsoft.com/office/powerpoint/2010/main" val="35303005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7"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500"/>
                                        <p:tgtEl>
                                          <p:spTgt spid="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500"/>
                                        <p:tgtEl>
                                          <p:spTgt spid="9">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500"/>
                                        <p:tgtEl>
                                          <p:spTgt spid="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fade">
                                      <p:cBhvr>
                                        <p:cTn id="29" dur="500"/>
                                        <p:tgtEl>
                                          <p:spTgt spid="9">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repeatCount="indefinite" fill="remove" display="0">
                  <p:stCondLst>
                    <p:cond delay="indefinite"/>
                  </p:stCondLst>
                </p:cTn>
                <p:tgtEl>
                  <p:spTgt spid="8"/>
                </p:tgtEl>
              </p:cMediaNode>
            </p:video>
          </p:childTnLst>
        </p:cTn>
      </p:par>
    </p:tnLst>
    <p:bldLst>
      <p:bldP spid="9" grpId="0" build="p"/>
    </p:bldLst>
  </p:timing>
</p:sld>
</file>

<file path=ppt/theme/theme1.xml><?xml version="1.0" encoding="utf-8"?>
<a:theme xmlns:a="http://schemas.openxmlformats.org/drawingml/2006/main" name="Bosch NG">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779E17-DA50-4443-9CCA-C57129DBFB53}" vid="{CBD1DA7C-47F9-4AE4-B1E4-E762B597D2F3}"/>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20832</TotalTime>
  <Words>3534</Words>
  <Application>Microsoft Office PowerPoint</Application>
  <PresentationFormat>Widescreen</PresentationFormat>
  <Paragraphs>668</Paragraphs>
  <Slides>102</Slides>
  <Notes>22</Notes>
  <HiddenSlides>0</HiddenSlides>
  <MMClips>3</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102</vt:i4>
      </vt:variant>
    </vt:vector>
  </HeadingPairs>
  <TitlesOfParts>
    <vt:vector size="110" baseType="lpstr">
      <vt:lpstr>Arial</vt:lpstr>
      <vt:lpstr>Arial</vt:lpstr>
      <vt:lpstr>Bosch Office Sans</vt:lpstr>
      <vt:lpstr>Calibri</vt:lpstr>
      <vt:lpstr>Roboto</vt:lpstr>
      <vt:lpstr>Times New Roman</vt:lpstr>
      <vt:lpstr>Wingdings 3</vt:lpstr>
      <vt:lpstr>Bosch NG</vt:lpstr>
      <vt:lpstr>PROGRAMAÇÃO ORIENTADA A OBJETOS</vt:lpstr>
      <vt:lpstr>JAVA</vt:lpstr>
      <vt:lpstr>Java</vt:lpstr>
      <vt:lpstr>Java</vt:lpstr>
      <vt:lpstr>Java</vt:lpstr>
      <vt:lpstr>Java</vt:lpstr>
      <vt:lpstr>Java</vt:lpstr>
      <vt:lpstr>Java</vt:lpstr>
      <vt:lpstr>Java</vt:lpstr>
      <vt:lpstr>Java</vt:lpstr>
      <vt:lpstr>Java</vt:lpstr>
      <vt:lpstr>Java - JVM</vt:lpstr>
      <vt:lpstr>Linguagens de Programação mais populares</vt:lpstr>
      <vt:lpstr>Linguagens de Programação mais populares</vt:lpstr>
      <vt:lpstr>Linguagens de Programação mais populares</vt:lpstr>
      <vt:lpstr>JAVA – Comentário de uma linha</vt:lpstr>
      <vt:lpstr>Java – Comentário de Múltiplas linhas</vt:lpstr>
      <vt:lpstr>Java – Saída não formatada</vt:lpstr>
      <vt:lpstr>Java – Saída não formatada</vt:lpstr>
      <vt:lpstr>Java – Saída não formatada</vt:lpstr>
      <vt:lpstr>Java – Saída formatada</vt:lpstr>
      <vt:lpstr>Java – Tipos de Dados Primitivos</vt:lpstr>
      <vt:lpstr>Apresentação do PowerPoint</vt:lpstr>
      <vt:lpstr>Java – Tipos de Dados Primitivos</vt:lpstr>
      <vt:lpstr>Java – Tipos de Dados Primitivos</vt:lpstr>
      <vt:lpstr>Java – Tipos de Dados Primitivos</vt:lpstr>
      <vt:lpstr>Java – String</vt:lpstr>
      <vt:lpstr>Java – Tipos de Dados Primitivos</vt:lpstr>
      <vt:lpstr>Java – Entrada Formatada</vt:lpstr>
      <vt:lpstr>Java – Entrada Formatada</vt:lpstr>
      <vt:lpstr>Java - Inferência de Tipos</vt:lpstr>
      <vt:lpstr>Java – Convertendo para Objeto e Verificando o Tipo</vt:lpstr>
      <vt:lpstr>Java – Classe Math</vt:lpstr>
      <vt:lpstr>Java – Operadores Aritméticos</vt:lpstr>
      <vt:lpstr>Java – Operadores Aritméticos</vt:lpstr>
      <vt:lpstr>Java – Exercícios Básicos</vt:lpstr>
      <vt:lpstr>Java – Exercícios Básicos</vt:lpstr>
      <vt:lpstr>Java – Classe String</vt:lpstr>
      <vt:lpstr>Java – Classe String</vt:lpstr>
      <vt:lpstr>Java – Classe String</vt:lpstr>
      <vt:lpstr>Java – Classe String</vt:lpstr>
      <vt:lpstr>Java – Operadores Lógicos</vt:lpstr>
      <vt:lpstr>Java – Operadores de Incremento e Decremento</vt:lpstr>
      <vt:lpstr>Java – Operador Ternário</vt:lpstr>
      <vt:lpstr>Java – Comando Condicionais</vt:lpstr>
      <vt:lpstr>Apresentação do PowerPoint</vt:lpstr>
      <vt:lpstr>Apresentação do PowerPoint</vt:lpstr>
      <vt:lpstr>Apresentação do PowerPoint</vt:lpstr>
      <vt:lpstr>Apresentação do PowerPoint</vt:lpstr>
      <vt:lpstr>Apresentação do PowerPoint</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Java – Laços de Repetição</vt:lpstr>
      <vt:lpstr>Classes</vt:lpstr>
      <vt:lpstr>Classes</vt:lpstr>
      <vt:lpstr>Classe</vt:lpstr>
      <vt:lpstr>Classe</vt:lpstr>
      <vt:lpstr>Classe</vt:lpstr>
      <vt:lpstr>Classe</vt:lpstr>
      <vt:lpstr>Classe</vt:lpstr>
      <vt:lpstr>Classe</vt:lpstr>
      <vt:lpstr>Classe</vt:lpstr>
      <vt:lpstr>Classe</vt:lpstr>
      <vt:lpstr>Classe</vt:lpstr>
      <vt:lpstr>Classe</vt:lpstr>
      <vt:lpstr>Classe</vt:lpstr>
      <vt:lpstr>Classe</vt:lpstr>
      <vt:lpstr>Métodos</vt:lpstr>
      <vt:lpstr>Métodos</vt:lpstr>
      <vt:lpstr>Métodos</vt:lpstr>
      <vt:lpstr>Métodos</vt:lpstr>
      <vt:lpstr>Array</vt:lpstr>
      <vt:lpstr>Array</vt:lpstr>
      <vt:lpstr>Array</vt:lpstr>
      <vt:lpstr>ForEach</vt:lpstr>
      <vt:lpstr>Sets</vt:lpstr>
      <vt:lpstr>Sets</vt:lpstr>
      <vt:lpstr>Sets</vt:lpstr>
      <vt:lpstr>Sets</vt:lpstr>
      <vt:lpstr>Sets</vt:lpstr>
      <vt:lpstr>Sets</vt:lpstr>
      <vt:lpstr>Sets</vt:lpstr>
      <vt:lpstr>ArrayList</vt:lpstr>
      <vt:lpstr>ArrayList</vt:lpstr>
      <vt:lpstr>ArrayList</vt:lpstr>
      <vt:lpstr>EXERCÍCIO 08 – Sequência de Fibonnaci</vt:lpstr>
      <vt:lpstr>EXERCÍCIO 08 – Sequência de Fibonnaci</vt:lpstr>
      <vt:lpstr>EXERCÍCIO 08 – Sequência de Fibonnaci</vt:lpstr>
      <vt:lpstr>EXERCICIO 09 – ELIMINAR METADE</vt:lpstr>
      <vt:lpstr>Gerador Dígitos de CPF</vt:lpstr>
      <vt:lpstr>Gerador Dígitos de CPF</vt:lpstr>
      <vt:lpstr>Gerador Dígitos de CPF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PROGRAMAÇÃO ORIENTADA A OBJETOS</dc:title>
  <dc:creator>Leonardo Mendes de Oliveira</dc:creator>
  <cp:lastModifiedBy>Oliveira Leonardo (SO/OPM43-BR)</cp:lastModifiedBy>
  <cp:revision>72</cp:revision>
  <dcterms:created xsi:type="dcterms:W3CDTF">2021-10-28T23:45:21Z</dcterms:created>
  <dcterms:modified xsi:type="dcterms:W3CDTF">2023-04-20T20:10:47Z</dcterms:modified>
</cp:coreProperties>
</file>